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0"/>
  </p:notesMasterIdLst>
  <p:sldIdLst>
    <p:sldId id="277" r:id="rId4"/>
    <p:sldId id="273" r:id="rId5"/>
    <p:sldId id="280" r:id="rId6"/>
    <p:sldId id="281" r:id="rId7"/>
    <p:sldId id="283" r:id="rId8"/>
    <p:sldId id="284" r:id="rId9"/>
    <p:sldId id="288" r:id="rId10"/>
    <p:sldId id="282" r:id="rId11"/>
    <p:sldId id="285" r:id="rId12"/>
    <p:sldId id="315" r:id="rId13"/>
    <p:sldId id="309" r:id="rId14"/>
    <p:sldId id="310" r:id="rId15"/>
    <p:sldId id="311" r:id="rId16"/>
    <p:sldId id="312" r:id="rId17"/>
    <p:sldId id="314" r:id="rId18"/>
    <p:sldId id="272" r:id="rId19"/>
    <p:sldId id="275" r:id="rId20"/>
    <p:sldId id="295" r:id="rId21"/>
    <p:sldId id="298" r:id="rId22"/>
    <p:sldId id="274" r:id="rId23"/>
    <p:sldId id="292" r:id="rId24"/>
    <p:sldId id="293" r:id="rId25"/>
    <p:sldId id="290" r:id="rId26"/>
    <p:sldId id="301" r:id="rId27"/>
    <p:sldId id="300" r:id="rId28"/>
    <p:sldId id="291" r:id="rId29"/>
    <p:sldId id="302" r:id="rId30"/>
    <p:sldId id="297" r:id="rId31"/>
    <p:sldId id="276" r:id="rId32"/>
    <p:sldId id="303" r:id="rId33"/>
    <p:sldId id="296" r:id="rId34"/>
    <p:sldId id="305" r:id="rId35"/>
    <p:sldId id="299" r:id="rId36"/>
    <p:sldId id="304" r:id="rId37"/>
    <p:sldId id="308" r:id="rId38"/>
    <p:sldId id="269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A3470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1642" autoAdjust="0"/>
  </p:normalViewPr>
  <p:slideViewPr>
    <p:cSldViewPr>
      <p:cViewPr varScale="1">
        <p:scale>
          <a:sx n="68" d="100"/>
          <a:sy n="68" d="100"/>
        </p:scale>
        <p:origin x="146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229</c:v>
                </c:pt>
                <c:pt idx="1">
                  <c:v>187</c:v>
                </c:pt>
                <c:pt idx="2">
                  <c:v>207</c:v>
                </c:pt>
                <c:pt idx="3">
                  <c:v>317</c:v>
                </c:pt>
                <c:pt idx="4">
                  <c:v>197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4D-47D7-9B81-DFDE278B00E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115</c:v>
                </c:pt>
                <c:pt idx="1">
                  <c:v>96</c:v>
                </c:pt>
                <c:pt idx="2">
                  <c:v>116</c:v>
                </c:pt>
                <c:pt idx="3">
                  <c:v>195</c:v>
                </c:pt>
                <c:pt idx="4">
                  <c:v>102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84D-47D7-9B81-DFDE278B00E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Платно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114</c:v>
                </c:pt>
                <c:pt idx="1">
                  <c:v>91</c:v>
                </c:pt>
                <c:pt idx="2">
                  <c:v>91</c:v>
                </c:pt>
                <c:pt idx="3">
                  <c:v>122</c:v>
                </c:pt>
                <c:pt idx="4">
                  <c:v>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84D-47D7-9B81-DFDE278B00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9135008"/>
        <c:axId val="219133048"/>
      </c:barChart>
      <c:catAx>
        <c:axId val="219135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219133048"/>
        <c:crosses val="autoZero"/>
        <c:auto val="1"/>
        <c:lblAlgn val="ctr"/>
        <c:lblOffset val="100"/>
        <c:noMultiLvlLbl val="0"/>
      </c:catAx>
      <c:valAx>
        <c:axId val="2191330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219135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822409953857902E-2"/>
          <c:y val="5.5725455646715494E-2"/>
          <c:w val="0.8946003305709237"/>
          <c:h val="0.68028715379109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 распределения выпускников, %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90</c:v>
                </c:pt>
                <c:pt idx="1">
                  <c:v>88</c:v>
                </c:pt>
                <c:pt idx="2">
                  <c:v>93</c:v>
                </c:pt>
                <c:pt idx="3">
                  <c:v>90</c:v>
                </c:pt>
                <c:pt idx="4">
                  <c:v>91</c:v>
                </c:pt>
                <c:pt idx="5">
                  <c:v>92</c:v>
                </c:pt>
                <c:pt idx="6">
                  <c:v>87</c:v>
                </c:pt>
                <c:pt idx="7">
                  <c:v>98.5</c:v>
                </c:pt>
                <c:pt idx="8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B4-452E-A475-1BE81A9E8F7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9138928"/>
        <c:axId val="219133440"/>
      </c:barChart>
      <c:catAx>
        <c:axId val="219138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219133440"/>
        <c:crosses val="autoZero"/>
        <c:auto val="1"/>
        <c:lblAlgn val="ctr"/>
        <c:lblOffset val="100"/>
        <c:noMultiLvlLbl val="0"/>
      </c:catAx>
      <c:valAx>
        <c:axId val="219133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219138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8E63CB-E03E-4828-B9B6-A8875C61D50B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A39A8130-C4D6-4A80-9C65-00DC52659B4F}">
      <dgm:prSet phldrT="[Текст]" custT="1"/>
      <dgm:spPr/>
      <dgm:t>
        <a:bodyPr/>
        <a:lstStyle/>
        <a:p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Суб’екты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навуковай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дзейнасці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DA98CFA2-577D-4F17-8CEC-4D424C0D04AC}" type="parTrans" cxnId="{3C0B1C69-33B3-4ADD-80E7-01258190451F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2ECA8997-A9BD-4E69-9E1D-ADB8F3057DFF}" type="sibTrans" cxnId="{3C0B1C69-33B3-4ADD-80E7-01258190451F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4BC9F9C4-F9A6-4603-A373-5BD68CA2D279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b="1" dirty="0" smtClean="0">
              <a:latin typeface="Arial" pitchFamily="34" charset="0"/>
              <a:cs typeface="Arial" pitchFamily="34" charset="0"/>
            </a:rPr>
            <a:t>7 кафедр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44EF5311-9886-4CAB-A350-F8A67AACE3DC}" type="parTrans" cxnId="{652F0645-6F69-4484-A840-1EB8C2E447FA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EA147C8F-32A2-43D0-9E05-43F952143111}" type="sibTrans" cxnId="{652F0645-6F69-4484-A840-1EB8C2E447FA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3B7F81E4-F0BE-4346-9C00-E690D304051B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be-BY" sz="2000" b="1" dirty="0" smtClean="0">
              <a:latin typeface="Arial" pitchFamily="34" charset="0"/>
              <a:cs typeface="Arial" pitchFamily="34" charset="0"/>
            </a:rPr>
            <a:t>5 студэнцкіх навуковых аб’яднанняў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647821E8-6AA0-4979-91C5-0100F623B357}" type="parTrans" cxnId="{0BE365A8-B712-45CE-BFA2-2C20F023B54E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1325C9BC-75FC-45F3-8A4B-40E4173E01FE}" type="sibTrans" cxnId="{0BE365A8-B712-45CE-BFA2-2C20F023B54E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462B1B2F-F84B-461F-BD6D-51EE6E5F7FDF}">
      <dgm:prSet custT="1"/>
      <dgm:spPr/>
      <dgm:t>
        <a:bodyPr/>
        <a:lstStyle/>
        <a:p>
          <a:r>
            <a:rPr lang="ru-RU" sz="2000" b="1" dirty="0" smtClean="0">
              <a:latin typeface="Arial" pitchFamily="34" charset="0"/>
              <a:cs typeface="Arial" pitchFamily="34" charset="0"/>
            </a:rPr>
            <a:t>4 </a:t>
          </a:r>
          <a:r>
            <a:rPr lang="ru-RU" sz="2000" b="1" dirty="0" err="1" smtClean="0">
              <a:latin typeface="Arial" pitchFamily="34" charset="0"/>
              <a:cs typeface="Arial" pitchFamily="34" charset="0"/>
            </a:rPr>
            <a:t>часовыя</a:t>
          </a:r>
          <a:r>
            <a:rPr lang="ru-RU" sz="20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000" b="1" dirty="0" err="1" smtClean="0">
              <a:latin typeface="Arial" pitchFamily="34" charset="0"/>
              <a:cs typeface="Arial" pitchFamily="34" charset="0"/>
            </a:rPr>
            <a:t>навуковыя</a:t>
          </a:r>
          <a:r>
            <a:rPr lang="ru-RU" sz="20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000" b="1" dirty="0" err="1" smtClean="0">
              <a:latin typeface="Arial" pitchFamily="34" charset="0"/>
              <a:cs typeface="Arial" pitchFamily="34" charset="0"/>
            </a:rPr>
            <a:t>калектывы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FDF8C834-ED6E-4A86-9CB9-5770ADD9076D}" type="parTrans" cxnId="{EC58C582-44A9-4130-B686-AE6290548875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27D0DAA4-30CF-4E54-BA25-E9D139647E3D}" type="sibTrans" cxnId="{EC58C582-44A9-4130-B686-AE6290548875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4B164E6F-6F79-4C45-A550-1D7ABFBB3CBD}">
      <dgm:prSet/>
      <dgm:spPr/>
      <dgm:t>
        <a:bodyPr/>
        <a:lstStyle/>
        <a:p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48EA2A9C-4BFD-406B-8655-484E14142873}" type="parTrans" cxnId="{46B1BDA8-6CBE-407D-89AA-EADAF6AC2778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F9365FA4-4C91-49C9-AFA7-D6DCA461ECEB}" type="sibTrans" cxnId="{46B1BDA8-6CBE-407D-89AA-EADAF6AC2778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83DE0B17-48AC-42A4-88C2-78A8062C58C4}" type="pres">
      <dgm:prSet presAssocID="{478E63CB-E03E-4828-B9B6-A8875C61D50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804E87-B8E8-42D5-86D1-A559EA35DB01}" type="pres">
      <dgm:prSet presAssocID="{A39A8130-C4D6-4A80-9C65-00DC52659B4F}" presName="centerShape" presStyleLbl="node0" presStyleIdx="0" presStyleCnt="1" custScaleX="162440"/>
      <dgm:spPr/>
      <dgm:t>
        <a:bodyPr/>
        <a:lstStyle/>
        <a:p>
          <a:endParaRPr lang="ru-RU"/>
        </a:p>
      </dgm:t>
    </dgm:pt>
    <dgm:pt modelId="{B1C27A19-F933-432E-A975-E40138274F3F}" type="pres">
      <dgm:prSet presAssocID="{44EF5311-9886-4CAB-A350-F8A67AACE3DC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11888FDD-4C1E-492C-A51E-D03624990213}" type="pres">
      <dgm:prSet presAssocID="{4BC9F9C4-F9A6-4603-A373-5BD68CA2D279}" presName="node" presStyleLbl="node1" presStyleIdx="0" presStyleCnt="3" custScaleX="115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FAE1EC-3C17-4B26-AD6A-CF9201F38A45}" type="pres">
      <dgm:prSet presAssocID="{647821E8-6AA0-4979-91C5-0100F623B357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AF43168D-0D68-4BEE-BB7F-CE5E552FAA6B}" type="pres">
      <dgm:prSet presAssocID="{3B7F81E4-F0BE-4346-9C00-E690D304051B}" presName="node" presStyleLbl="node1" presStyleIdx="1" presStyleCnt="3" custScaleX="115817" custRadScaleRad="103387" custRadScaleInc="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10F764-7085-4B9A-ABDB-16E8A7D0B92C}" type="pres">
      <dgm:prSet presAssocID="{FDF8C834-ED6E-4A86-9CB9-5770ADD9076D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8150E6F6-C10B-483A-89B4-6ED74B64809A}" type="pres">
      <dgm:prSet presAssocID="{462B1B2F-F84B-461F-BD6D-51EE6E5F7FDF}" presName="node" presStyleLbl="node1" presStyleIdx="2" presStyleCnt="3" custScaleX="115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2AC3A4-7E9D-4D8F-8D7F-F3FB1ADB330C}" type="presOf" srcId="{478E63CB-E03E-4828-B9B6-A8875C61D50B}" destId="{83DE0B17-48AC-42A4-88C2-78A8062C58C4}" srcOrd="0" destOrd="0" presId="urn:microsoft.com/office/officeart/2005/8/layout/radial4"/>
    <dgm:cxn modelId="{E7A21E68-C60A-4F2A-BC36-BF5F9035A69C}" type="presOf" srcId="{FDF8C834-ED6E-4A86-9CB9-5770ADD9076D}" destId="{B810F764-7085-4B9A-ABDB-16E8A7D0B92C}" srcOrd="0" destOrd="0" presId="urn:microsoft.com/office/officeart/2005/8/layout/radial4"/>
    <dgm:cxn modelId="{B765ACDB-9318-4EAE-8EE1-A6CAFDD743FC}" type="presOf" srcId="{44EF5311-9886-4CAB-A350-F8A67AACE3DC}" destId="{B1C27A19-F933-432E-A975-E40138274F3F}" srcOrd="0" destOrd="0" presId="urn:microsoft.com/office/officeart/2005/8/layout/radial4"/>
    <dgm:cxn modelId="{F13F1F76-1474-4A0E-8F54-E4F21F2A4A7D}" type="presOf" srcId="{647821E8-6AA0-4979-91C5-0100F623B357}" destId="{72FAE1EC-3C17-4B26-AD6A-CF9201F38A45}" srcOrd="0" destOrd="0" presId="urn:microsoft.com/office/officeart/2005/8/layout/radial4"/>
    <dgm:cxn modelId="{EC58C582-44A9-4130-B686-AE6290548875}" srcId="{A39A8130-C4D6-4A80-9C65-00DC52659B4F}" destId="{462B1B2F-F84B-461F-BD6D-51EE6E5F7FDF}" srcOrd="2" destOrd="0" parTransId="{FDF8C834-ED6E-4A86-9CB9-5770ADD9076D}" sibTransId="{27D0DAA4-30CF-4E54-BA25-E9D139647E3D}"/>
    <dgm:cxn modelId="{C2BAC145-1EC5-41F9-906A-3D8A367AAA6E}" type="presOf" srcId="{462B1B2F-F84B-461F-BD6D-51EE6E5F7FDF}" destId="{8150E6F6-C10B-483A-89B4-6ED74B64809A}" srcOrd="0" destOrd="0" presId="urn:microsoft.com/office/officeart/2005/8/layout/radial4"/>
    <dgm:cxn modelId="{845D76A0-02C2-4B88-9036-09969BE621C1}" type="presOf" srcId="{A39A8130-C4D6-4A80-9C65-00DC52659B4F}" destId="{78804E87-B8E8-42D5-86D1-A559EA35DB01}" srcOrd="0" destOrd="0" presId="urn:microsoft.com/office/officeart/2005/8/layout/radial4"/>
    <dgm:cxn modelId="{0BE365A8-B712-45CE-BFA2-2C20F023B54E}" srcId="{A39A8130-C4D6-4A80-9C65-00DC52659B4F}" destId="{3B7F81E4-F0BE-4346-9C00-E690D304051B}" srcOrd="1" destOrd="0" parTransId="{647821E8-6AA0-4979-91C5-0100F623B357}" sibTransId="{1325C9BC-75FC-45F3-8A4B-40E4173E01FE}"/>
    <dgm:cxn modelId="{FD33FA70-CCB2-4E2D-9F37-8B4EE504CD7D}" type="presOf" srcId="{4BC9F9C4-F9A6-4603-A373-5BD68CA2D279}" destId="{11888FDD-4C1E-492C-A51E-D03624990213}" srcOrd="0" destOrd="0" presId="urn:microsoft.com/office/officeart/2005/8/layout/radial4"/>
    <dgm:cxn modelId="{52B7AEEA-D45B-4CAE-8E59-906341D17446}" type="presOf" srcId="{3B7F81E4-F0BE-4346-9C00-E690D304051B}" destId="{AF43168D-0D68-4BEE-BB7F-CE5E552FAA6B}" srcOrd="0" destOrd="0" presId="urn:microsoft.com/office/officeart/2005/8/layout/radial4"/>
    <dgm:cxn modelId="{46B1BDA8-6CBE-407D-89AA-EADAF6AC2778}" srcId="{478E63CB-E03E-4828-B9B6-A8875C61D50B}" destId="{4B164E6F-6F79-4C45-A550-1D7ABFBB3CBD}" srcOrd="1" destOrd="0" parTransId="{48EA2A9C-4BFD-406B-8655-484E14142873}" sibTransId="{F9365FA4-4C91-49C9-AFA7-D6DCA461ECEB}"/>
    <dgm:cxn modelId="{3C0B1C69-33B3-4ADD-80E7-01258190451F}" srcId="{478E63CB-E03E-4828-B9B6-A8875C61D50B}" destId="{A39A8130-C4D6-4A80-9C65-00DC52659B4F}" srcOrd="0" destOrd="0" parTransId="{DA98CFA2-577D-4F17-8CEC-4D424C0D04AC}" sibTransId="{2ECA8997-A9BD-4E69-9E1D-ADB8F3057DFF}"/>
    <dgm:cxn modelId="{652F0645-6F69-4484-A840-1EB8C2E447FA}" srcId="{A39A8130-C4D6-4A80-9C65-00DC52659B4F}" destId="{4BC9F9C4-F9A6-4603-A373-5BD68CA2D279}" srcOrd="0" destOrd="0" parTransId="{44EF5311-9886-4CAB-A350-F8A67AACE3DC}" sibTransId="{EA147C8F-32A2-43D0-9E05-43F952143111}"/>
    <dgm:cxn modelId="{C12728AC-2607-4CFA-9C34-0E6725F93543}" type="presParOf" srcId="{83DE0B17-48AC-42A4-88C2-78A8062C58C4}" destId="{78804E87-B8E8-42D5-86D1-A559EA35DB01}" srcOrd="0" destOrd="0" presId="urn:microsoft.com/office/officeart/2005/8/layout/radial4"/>
    <dgm:cxn modelId="{F82740A3-40CA-4168-A6A1-B3E4842ADD13}" type="presParOf" srcId="{83DE0B17-48AC-42A4-88C2-78A8062C58C4}" destId="{B1C27A19-F933-432E-A975-E40138274F3F}" srcOrd="1" destOrd="0" presId="urn:microsoft.com/office/officeart/2005/8/layout/radial4"/>
    <dgm:cxn modelId="{8BBF1D05-3563-4DA7-A5C4-1E61622B9A78}" type="presParOf" srcId="{83DE0B17-48AC-42A4-88C2-78A8062C58C4}" destId="{11888FDD-4C1E-492C-A51E-D03624990213}" srcOrd="2" destOrd="0" presId="urn:microsoft.com/office/officeart/2005/8/layout/radial4"/>
    <dgm:cxn modelId="{B8E10D97-0D1E-463F-AE62-E04C63B3F3A1}" type="presParOf" srcId="{83DE0B17-48AC-42A4-88C2-78A8062C58C4}" destId="{72FAE1EC-3C17-4B26-AD6A-CF9201F38A45}" srcOrd="3" destOrd="0" presId="urn:microsoft.com/office/officeart/2005/8/layout/radial4"/>
    <dgm:cxn modelId="{1C36A43F-3E35-4FA8-9B3D-8337A19B1EA7}" type="presParOf" srcId="{83DE0B17-48AC-42A4-88C2-78A8062C58C4}" destId="{AF43168D-0D68-4BEE-BB7F-CE5E552FAA6B}" srcOrd="4" destOrd="0" presId="urn:microsoft.com/office/officeart/2005/8/layout/radial4"/>
    <dgm:cxn modelId="{8909881C-3764-4482-A984-1CA0BE832E5F}" type="presParOf" srcId="{83DE0B17-48AC-42A4-88C2-78A8062C58C4}" destId="{B810F764-7085-4B9A-ABDB-16E8A7D0B92C}" srcOrd="5" destOrd="0" presId="urn:microsoft.com/office/officeart/2005/8/layout/radial4"/>
    <dgm:cxn modelId="{908CF6BE-131F-46AD-84AB-881BD8E2C56C}" type="presParOf" srcId="{83DE0B17-48AC-42A4-88C2-78A8062C58C4}" destId="{8150E6F6-C10B-483A-89B4-6ED74B64809A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9CD80C-7FBC-49CB-A3C0-7D896FC900C1}" type="doc">
      <dgm:prSet loTypeId="urn:microsoft.com/office/officeart/2005/8/layout/default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4C3FFC-F2F2-45E1-997F-0B06E07CE0C1}">
      <dgm:prSet phldrT="[Текст]" custT="1"/>
      <dgm:spPr/>
      <dgm:t>
        <a:bodyPr/>
        <a:lstStyle/>
        <a:p>
          <a:r>
            <a:rPr lang="en-US" sz="1400" b="1" dirty="0" smtClean="0">
              <a:latin typeface="Arial" pitchFamily="34" charset="0"/>
              <a:cs typeface="Arial" pitchFamily="34" charset="0"/>
            </a:rPr>
            <a:t>VII </a:t>
          </a:r>
          <a:r>
            <a:rPr lang="be-BY" sz="1400" b="1" dirty="0" smtClean="0">
              <a:latin typeface="Arial" pitchFamily="34" charset="0"/>
              <a:cs typeface="Arial" pitchFamily="34" charset="0"/>
            </a:rPr>
            <a:t>Міжнародная навукова-практычная канферэнцыя 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«</a:t>
          </a:r>
          <a:r>
            <a:rPr lang="ru-RU" sz="1400" b="1" dirty="0" err="1" smtClean="0">
              <a:latin typeface="Arial" pitchFamily="34" charset="0"/>
              <a:cs typeface="Arial" pitchFamily="34" charset="0"/>
            </a:rPr>
            <a:t>Міжнародная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 журналістыка-2018: </a:t>
          </a:r>
          <a:r>
            <a:rPr lang="ru-RU" sz="1400" b="1" dirty="0" err="1" smtClean="0">
              <a:latin typeface="Arial" pitchFamily="34" charset="0"/>
              <a:cs typeface="Arial" pitchFamily="34" charset="0"/>
            </a:rPr>
            <a:t>глабальныя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400" b="1" dirty="0" err="1" smtClean="0">
              <a:latin typeface="Arial" pitchFamily="34" charset="0"/>
              <a:cs typeface="Arial" pitchFamily="34" charset="0"/>
            </a:rPr>
            <a:t>выклікі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, </a:t>
          </a:r>
          <a:r>
            <a:rPr lang="ru-RU" sz="1400" b="1" dirty="0" err="1" smtClean="0">
              <a:latin typeface="Arial" pitchFamily="34" charset="0"/>
              <a:cs typeface="Arial" pitchFamily="34" charset="0"/>
            </a:rPr>
            <a:t>рэгіянальнае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 партнёрства і </a:t>
          </a:r>
          <a:r>
            <a:rPr lang="ru-RU" sz="1400" b="1" dirty="0" err="1" smtClean="0">
              <a:latin typeface="Arial" pitchFamily="34" charset="0"/>
              <a:cs typeface="Arial" pitchFamily="34" charset="0"/>
            </a:rPr>
            <a:t>медыя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» </a:t>
          </a:r>
          <a:endParaRPr lang="en-US" sz="1400" b="1" dirty="0" smtClean="0">
            <a:latin typeface="Arial" pitchFamily="34" charset="0"/>
            <a:cs typeface="Arial" pitchFamily="34" charset="0"/>
          </a:endParaRPr>
        </a:p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15 </a:t>
          </a:r>
          <a:r>
            <a:rPr lang="ru-RU" sz="1400" b="1" dirty="0" err="1" smtClean="0">
              <a:latin typeface="Arial" pitchFamily="34" charset="0"/>
              <a:cs typeface="Arial" pitchFamily="34" charset="0"/>
            </a:rPr>
            <a:t>лютага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 2018 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г.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E75C4027-238A-4C6A-8D37-F06C1B97DE87}" type="parTrans" cxnId="{C285B816-FF4F-4566-A0B5-4FA03BB061E6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6B43100F-5DA1-4086-9ED6-52B8791C11FD}" type="sibTrans" cxnId="{C285B816-FF4F-4566-A0B5-4FA03BB061E6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ADBFD148-D4B8-4197-8630-D6890549BE3F}">
      <dgm:prSet phldrT="[Текст]" custT="1"/>
      <dgm:spPr/>
      <dgm:t>
        <a:bodyPr/>
        <a:lstStyle/>
        <a:p>
          <a:r>
            <a:rPr lang="ru-RU" sz="1400" b="1" dirty="0" err="1" smtClean="0">
              <a:latin typeface="Arial" pitchFamily="34" charset="0"/>
              <a:cs typeface="Arial" pitchFamily="34" charset="0"/>
            </a:rPr>
            <a:t>Міжнародны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 круглы 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стол 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«</a:t>
          </a:r>
          <a:r>
            <a:rPr lang="ru-RU" sz="1400" b="1" dirty="0" err="1" smtClean="0">
              <a:latin typeface="Arial" pitchFamily="34" charset="0"/>
              <a:cs typeface="Arial" pitchFamily="34" charset="0"/>
            </a:rPr>
            <a:t>Прафесійная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400" b="1" dirty="0" err="1" smtClean="0">
              <a:latin typeface="Arial" pitchFamily="34" charset="0"/>
              <a:cs typeface="Arial" pitchFamily="34" charset="0"/>
            </a:rPr>
            <a:t>камунікатыўная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400" b="1" dirty="0" err="1" smtClean="0">
              <a:latin typeface="Arial" pitchFamily="34" charset="0"/>
              <a:cs typeface="Arial" pitchFamily="34" charset="0"/>
            </a:rPr>
            <a:t>асоба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 ў </a:t>
          </a:r>
          <a:r>
            <a:rPr lang="ru-RU" sz="1400" b="1" dirty="0" err="1" smtClean="0">
              <a:latin typeface="Arial" pitchFamily="34" charset="0"/>
              <a:cs typeface="Arial" pitchFamily="34" charset="0"/>
            </a:rPr>
            <a:t>інстытуцыйных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400" b="1" dirty="0" err="1" smtClean="0">
              <a:latin typeface="Arial" pitchFamily="34" charset="0"/>
              <a:cs typeface="Arial" pitchFamily="34" charset="0"/>
            </a:rPr>
            <a:t>дыскурсах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»</a:t>
          </a:r>
          <a:endParaRPr lang="en-US" sz="1400" b="1" dirty="0" smtClean="0">
            <a:latin typeface="Arial" pitchFamily="34" charset="0"/>
            <a:cs typeface="Arial" pitchFamily="34" charset="0"/>
          </a:endParaRPr>
        </a:p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 22-23 </a:t>
          </a:r>
          <a:r>
            <a:rPr lang="ru-RU" sz="1400" b="1" dirty="0" err="1" smtClean="0">
              <a:latin typeface="Arial" pitchFamily="34" charset="0"/>
              <a:cs typeface="Arial" pitchFamily="34" charset="0"/>
            </a:rPr>
            <a:t>сакавіка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 2018 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г.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9EFDF601-C200-4458-B0D8-FC0F1CA01BDC}" type="parTrans" cxnId="{7B5B93C3-2915-44CA-A63C-78BE7AE1F447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E46FE7EC-5426-4404-B653-648B95DAE0BB}" type="sibTrans" cxnId="{7B5B93C3-2915-44CA-A63C-78BE7AE1F447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CEA84A9F-4219-43FB-B6FB-42C71FCB0AD1}">
      <dgm:prSet custT="1"/>
      <dgm:spPr/>
      <dgm:t>
        <a:bodyPr/>
        <a:lstStyle/>
        <a:p>
          <a:r>
            <a:rPr lang="en-US" sz="1400" b="1" dirty="0" smtClean="0">
              <a:latin typeface="Arial" pitchFamily="34" charset="0"/>
              <a:cs typeface="Arial" pitchFamily="34" charset="0"/>
            </a:rPr>
            <a:t>I </a:t>
          </a:r>
          <a:r>
            <a:rPr lang="be-BY" sz="1400" b="1" dirty="0" smtClean="0">
              <a:latin typeface="Arial" pitchFamily="34" charset="0"/>
              <a:cs typeface="Arial" pitchFamily="34" charset="0"/>
            </a:rPr>
            <a:t>Міжнародная навукова-практычная канферэнцыя 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«</a:t>
          </a:r>
          <a:r>
            <a:rPr lang="ru-RU" sz="1400" b="1" dirty="0" err="1" smtClean="0">
              <a:latin typeface="Arial" pitchFamily="34" charset="0"/>
              <a:cs typeface="Arial" pitchFamily="34" charset="0"/>
            </a:rPr>
            <a:t>Мультымедыйная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400" b="1" dirty="0" err="1" smtClean="0">
              <a:latin typeface="Arial" pitchFamily="34" charset="0"/>
              <a:cs typeface="Arial" pitchFamily="34" charset="0"/>
            </a:rPr>
            <a:t>журналістыка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» </a:t>
          </a:r>
          <a:endParaRPr lang="en-US" sz="1400" b="1" dirty="0" smtClean="0">
            <a:latin typeface="Arial" pitchFamily="34" charset="0"/>
            <a:cs typeface="Arial" pitchFamily="34" charset="0"/>
          </a:endParaRPr>
        </a:p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2 </a:t>
          </a:r>
          <a:r>
            <a:rPr lang="ru-RU" sz="1400" b="1" dirty="0" err="1" smtClean="0">
              <a:latin typeface="Arial" pitchFamily="34" charset="0"/>
              <a:cs typeface="Arial" pitchFamily="34" charset="0"/>
            </a:rPr>
            <a:t>сакавіка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 2018 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г.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23E4A2AB-A3B8-4915-8F25-EDAF5EA52E42}" type="parTrans" cxnId="{A7482FF2-39F9-49FC-BCC2-896F3F60DBFA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622B4495-8380-4F50-B947-F94D6CD08D28}" type="sibTrans" cxnId="{A7482FF2-39F9-49FC-BCC2-896F3F60DBFA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FD3CF165-66C8-40E7-9CF1-C68BE95309B8}">
      <dgm:prSet custT="1"/>
      <dgm:spPr/>
      <dgm:t>
        <a:bodyPr/>
        <a:lstStyle/>
        <a:p>
          <a:r>
            <a:rPr lang="ru-RU" sz="1400" b="1" dirty="0" err="1" smtClean="0">
              <a:latin typeface="Arial" pitchFamily="34" charset="0"/>
              <a:cs typeface="Arial" pitchFamily="34" charset="0"/>
            </a:rPr>
            <a:t>Міжнародная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400" b="1" dirty="0" err="1" smtClean="0">
              <a:latin typeface="Arial" pitchFamily="34" charset="0"/>
              <a:cs typeface="Arial" pitchFamily="34" charset="0"/>
            </a:rPr>
            <a:t>навукова-практычная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400" b="1" dirty="0" err="1" smtClean="0">
              <a:latin typeface="Arial" pitchFamily="34" charset="0"/>
              <a:cs typeface="Arial" pitchFamily="34" charset="0"/>
            </a:rPr>
            <a:t>канферэнцыя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 «</a:t>
          </a:r>
          <a:r>
            <a:rPr lang="ru-RU" sz="1400" b="1" dirty="0" err="1" smtClean="0">
              <a:latin typeface="Arial" pitchFamily="34" charset="0"/>
              <a:cs typeface="Arial" pitchFamily="34" charset="0"/>
            </a:rPr>
            <a:t>Карпаратыўныя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400" b="1" dirty="0" err="1" smtClean="0">
              <a:latin typeface="Arial" pitchFamily="34" charset="0"/>
              <a:cs typeface="Arial" pitchFamily="34" charset="0"/>
            </a:rPr>
            <a:t>стратэгічныя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400" b="1" dirty="0" err="1" smtClean="0">
              <a:latin typeface="Arial" pitchFamily="34" charset="0"/>
              <a:cs typeface="Arial" pitchFamily="34" charset="0"/>
            </a:rPr>
            <a:t>камунікацыі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: </a:t>
          </a:r>
          <a:r>
            <a:rPr lang="ru-RU" sz="1400" b="1" dirty="0" err="1" smtClean="0">
              <a:latin typeface="Arial" pitchFamily="34" charset="0"/>
              <a:cs typeface="Arial" pitchFamily="34" charset="0"/>
            </a:rPr>
            <a:t>новыя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400" b="1" dirty="0" err="1" smtClean="0">
              <a:latin typeface="Arial" pitchFamily="34" charset="0"/>
              <a:cs typeface="Arial" pitchFamily="34" charset="0"/>
            </a:rPr>
            <a:t>трэнды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 ў </a:t>
          </a:r>
          <a:r>
            <a:rPr lang="ru-RU" sz="1400" b="1" dirty="0" err="1" smtClean="0">
              <a:latin typeface="Arial" pitchFamily="34" charset="0"/>
              <a:cs typeface="Arial" pitchFamily="34" charset="0"/>
            </a:rPr>
            <a:t>прафесійнай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400" b="1" dirty="0" err="1" smtClean="0">
              <a:latin typeface="Arial" pitchFamily="34" charset="0"/>
              <a:cs typeface="Arial" pitchFamily="34" charset="0"/>
            </a:rPr>
            <a:t>дзейнасці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» </a:t>
          </a:r>
          <a:endParaRPr lang="en-US" sz="1400" b="1" dirty="0" smtClean="0">
            <a:latin typeface="Arial" pitchFamily="34" charset="0"/>
            <a:cs typeface="Arial" pitchFamily="34" charset="0"/>
          </a:endParaRPr>
        </a:p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22-23 </a:t>
          </a:r>
          <a:r>
            <a:rPr lang="ru-RU" sz="1400" b="1" dirty="0" err="1" smtClean="0">
              <a:latin typeface="Arial" pitchFamily="34" charset="0"/>
              <a:cs typeface="Arial" pitchFamily="34" charset="0"/>
            </a:rPr>
            <a:t>лютага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 2018 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г.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A07CE2CD-AC77-4397-8C89-CA22CDA1B18C}" type="parTrans" cxnId="{DCF88496-4071-4AE5-85C3-E3D2D1BBD9FF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80A28FF9-E205-4BDF-A407-668563D08ECD}" type="sibTrans" cxnId="{DCF88496-4071-4AE5-85C3-E3D2D1BBD9FF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7F5D529C-2DC6-46E5-BA9C-14FB67AFE318}">
      <dgm:prSet custT="1"/>
      <dgm:spPr/>
      <dgm:t>
        <a:bodyPr/>
        <a:lstStyle/>
        <a:p>
          <a:r>
            <a:rPr lang="en-US" sz="1400" b="1" dirty="0" smtClean="0">
              <a:latin typeface="Arial" pitchFamily="34" charset="0"/>
              <a:cs typeface="Arial" pitchFamily="34" charset="0"/>
            </a:rPr>
            <a:t>X</a:t>
          </a:r>
          <a:r>
            <a:rPr lang="be-BY" sz="1400" b="1" dirty="0" smtClean="0">
              <a:latin typeface="Arial" pitchFamily="34" charset="0"/>
              <a:cs typeface="Arial" pitchFamily="34" charset="0"/>
            </a:rPr>
            <a:t>Х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400" b="1" dirty="0" err="1" smtClean="0">
              <a:latin typeface="Arial" pitchFamily="34" charset="0"/>
              <a:cs typeface="Arial" pitchFamily="34" charset="0"/>
            </a:rPr>
            <a:t>Міжнародная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400" b="1" dirty="0" err="1" smtClean="0">
              <a:latin typeface="Arial" pitchFamily="34" charset="0"/>
              <a:cs typeface="Arial" pitchFamily="34" charset="0"/>
            </a:rPr>
            <a:t>навукова-практычная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400" b="1" dirty="0" err="1" smtClean="0">
              <a:latin typeface="Arial" pitchFamily="34" charset="0"/>
              <a:cs typeface="Arial" pitchFamily="34" charset="0"/>
            </a:rPr>
            <a:t>канферэнцыя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 “Журналістыка-2018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: 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стан, </a:t>
          </a:r>
          <a:r>
            <a:rPr lang="ru-RU" sz="1400" b="1" dirty="0" err="1" smtClean="0">
              <a:latin typeface="Arial" pitchFamily="34" charset="0"/>
              <a:cs typeface="Arial" pitchFamily="34" charset="0"/>
            </a:rPr>
            <a:t>праблемы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, </a:t>
          </a:r>
          <a:r>
            <a:rPr lang="ru-RU" sz="1400" b="1" dirty="0" err="1" smtClean="0">
              <a:latin typeface="Arial" pitchFamily="34" charset="0"/>
              <a:cs typeface="Arial" pitchFamily="34" charset="0"/>
            </a:rPr>
            <a:t>перспектывы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” </a:t>
          </a:r>
          <a:endParaRPr lang="en-US" sz="1400" b="1" dirty="0" smtClean="0">
            <a:latin typeface="Arial" pitchFamily="34" charset="0"/>
            <a:cs typeface="Arial" pitchFamily="34" charset="0"/>
          </a:endParaRPr>
        </a:p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1</a:t>
          </a:r>
          <a:r>
            <a:rPr lang="be-BY" sz="1400" b="1" dirty="0" smtClean="0">
              <a:latin typeface="Arial" pitchFamily="34" charset="0"/>
              <a:cs typeface="Arial" pitchFamily="34" charset="0"/>
            </a:rPr>
            <a:t>5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-16 </a:t>
          </a:r>
          <a:r>
            <a:rPr lang="ru-RU" sz="1400" b="1" dirty="0" err="1" smtClean="0">
              <a:latin typeface="Arial" pitchFamily="34" charset="0"/>
              <a:cs typeface="Arial" pitchFamily="34" charset="0"/>
            </a:rPr>
            <a:t>лістапада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 20</a:t>
          </a:r>
          <a:r>
            <a:rPr lang="be-BY" sz="1400" b="1" dirty="0" smtClean="0">
              <a:latin typeface="Arial" pitchFamily="34" charset="0"/>
              <a:cs typeface="Arial" pitchFamily="34" charset="0"/>
            </a:rPr>
            <a:t>18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 г.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D6E2AB74-8475-49B1-AAC4-3B3C6E90F997}" type="parTrans" cxnId="{5C241AA0-697F-41EC-B251-86D7773666DB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6D5948A2-C77D-46C1-9BEE-D76CDE502ABB}" type="sibTrans" cxnId="{5C241AA0-697F-41EC-B251-86D7773666DB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DEE838DD-D15F-406A-AE77-74FB1BF71BC6}">
      <dgm:prSet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75-я </a:t>
          </a:r>
          <a:r>
            <a:rPr lang="ru-RU" sz="1400" b="1" dirty="0" err="1" smtClean="0">
              <a:latin typeface="Arial" pitchFamily="34" charset="0"/>
              <a:cs typeface="Arial" pitchFamily="34" charset="0"/>
            </a:rPr>
            <a:t>навуковая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400" b="1" dirty="0" err="1" smtClean="0">
              <a:latin typeface="Arial" pitchFamily="34" charset="0"/>
              <a:cs typeface="Arial" pitchFamily="34" charset="0"/>
            </a:rPr>
            <a:t>канферэнцыя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400" b="1" dirty="0" err="1" smtClean="0">
              <a:latin typeface="Arial" pitchFamily="34" charset="0"/>
              <a:cs typeface="Arial" pitchFamily="34" charset="0"/>
            </a:rPr>
            <a:t>студэнтаў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 і </a:t>
          </a:r>
          <a:r>
            <a:rPr lang="ru-RU" sz="1400" b="1" dirty="0" err="1" smtClean="0">
              <a:latin typeface="Arial" pitchFamily="34" charset="0"/>
              <a:cs typeface="Arial" pitchFamily="34" charset="0"/>
            </a:rPr>
            <a:t>аспірантаў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 БДУ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, </a:t>
          </a:r>
          <a:r>
            <a:rPr lang="ru-RU" sz="1400" b="1" dirty="0" err="1" smtClean="0">
              <a:latin typeface="Arial" pitchFamily="34" charset="0"/>
              <a:cs typeface="Arial" pitchFamily="34" charset="0"/>
            </a:rPr>
            <a:t>секцыя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 «</a:t>
          </a:r>
          <a:r>
            <a:rPr lang="ru-RU" sz="1400" b="1" dirty="0" err="1" smtClean="0">
              <a:latin typeface="Arial" pitchFamily="34" charset="0"/>
              <a:cs typeface="Arial" pitchFamily="34" charset="0"/>
            </a:rPr>
            <a:t>Беларуская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400" b="1" dirty="0" err="1" smtClean="0">
              <a:latin typeface="Arial" pitchFamily="34" charset="0"/>
              <a:cs typeface="Arial" pitchFamily="34" charset="0"/>
            </a:rPr>
            <a:t>журналістыка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- 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2018» </a:t>
          </a:r>
          <a:endParaRPr lang="en-US" sz="1400" b="1" dirty="0" smtClean="0">
            <a:latin typeface="Arial" pitchFamily="34" charset="0"/>
            <a:cs typeface="Arial" pitchFamily="34" charset="0"/>
          </a:endParaRPr>
        </a:p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11 </a:t>
          </a:r>
          <a:r>
            <a:rPr lang="ru-RU" sz="1400" b="1" dirty="0" err="1" smtClean="0">
              <a:latin typeface="Arial" pitchFamily="34" charset="0"/>
              <a:cs typeface="Arial" pitchFamily="34" charset="0"/>
            </a:rPr>
            <a:t>красавіка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2018 г.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7E21F698-64F9-41C0-B627-F3B15131CC40}" type="parTrans" cxnId="{61461AB7-2900-438E-8CA7-8F4CB1176183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DF6F584A-F8AA-4FFA-BE48-0C426CAA8E83}" type="sibTrans" cxnId="{61461AB7-2900-438E-8CA7-8F4CB1176183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0075E9D9-3597-45CB-B4F4-6FC501CC5FCC}" type="pres">
      <dgm:prSet presAssocID="{579CD80C-7FBC-49CB-A3C0-7D896FC900C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6400BD-722C-44D2-9E05-6E06BCEDED10}" type="pres">
      <dgm:prSet presAssocID="{784C3FFC-F2F2-45E1-997F-0B06E07CE0C1}" presName="node" presStyleLbl="node1" presStyleIdx="0" presStyleCnt="6" custScaleY="115487" custLinFactNeighborY="1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7087D6-0AB9-47F4-84DB-2730AA7F7BFE}" type="pres">
      <dgm:prSet presAssocID="{6B43100F-5DA1-4086-9ED6-52B8791C11FD}" presName="sibTrans" presStyleCnt="0"/>
      <dgm:spPr/>
      <dgm:t>
        <a:bodyPr/>
        <a:lstStyle/>
        <a:p>
          <a:endParaRPr lang="ru-RU"/>
        </a:p>
      </dgm:t>
    </dgm:pt>
    <dgm:pt modelId="{5FCE72A3-5FBF-4BA1-8886-7CEA15BFD585}" type="pres">
      <dgm:prSet presAssocID="{DEE838DD-D15F-406A-AE77-74FB1BF71BC6}" presName="node" presStyleLbl="node1" presStyleIdx="1" presStyleCnt="6" custScaleY="115487" custLinFactNeighborX="0" custLinFactNeighborY="1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8B19EF-0BDD-4551-ACCA-F7BA4B674A14}" type="pres">
      <dgm:prSet presAssocID="{DF6F584A-F8AA-4FFA-BE48-0C426CAA8E83}" presName="sibTrans" presStyleCnt="0"/>
      <dgm:spPr/>
      <dgm:t>
        <a:bodyPr/>
        <a:lstStyle/>
        <a:p>
          <a:endParaRPr lang="ru-RU"/>
        </a:p>
      </dgm:t>
    </dgm:pt>
    <dgm:pt modelId="{A15ADCB5-40D0-4A75-840B-1EFB86DC2676}" type="pres">
      <dgm:prSet presAssocID="{CEA84A9F-4219-43FB-B6FB-42C71FCB0AD1}" presName="node" presStyleLbl="node1" presStyleIdx="2" presStyleCnt="6" custScaleY="116668" custLinFactX="-100000" custLinFactY="26829" custLinFactNeighborX="-12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CABF4F-9CDE-45EC-8814-8D9338DF0473}" type="pres">
      <dgm:prSet presAssocID="{622B4495-8380-4F50-B947-F94D6CD08D28}" presName="sibTrans" presStyleCnt="0"/>
      <dgm:spPr/>
      <dgm:t>
        <a:bodyPr/>
        <a:lstStyle/>
        <a:p>
          <a:endParaRPr lang="ru-RU"/>
        </a:p>
      </dgm:t>
    </dgm:pt>
    <dgm:pt modelId="{DD3D489C-F6BE-4376-8648-10123702F3EE}" type="pres">
      <dgm:prSet presAssocID="{ADBFD148-D4B8-4197-8630-D6890549BE3F}" presName="node" presStyleLbl="node1" presStyleIdx="3" presStyleCnt="6" custScaleY="112848" custLinFactX="8387" custLinFactNeighborX="100000" custLinFactNeighborY="-49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64FC57-4A5F-4FF3-8D7E-74BDA8F11A96}" type="pres">
      <dgm:prSet presAssocID="{E46FE7EC-5426-4404-B653-648B95DAE0BB}" presName="sibTrans" presStyleCnt="0"/>
      <dgm:spPr/>
      <dgm:t>
        <a:bodyPr/>
        <a:lstStyle/>
        <a:p>
          <a:endParaRPr lang="ru-RU"/>
        </a:p>
      </dgm:t>
    </dgm:pt>
    <dgm:pt modelId="{14ED14D6-44B0-4636-B63D-ACE9434A3CC3}" type="pres">
      <dgm:prSet presAssocID="{7F5D529C-2DC6-46E5-BA9C-14FB67AFE318}" presName="node" presStyleLbl="node1" presStyleIdx="4" presStyleCnt="6" custScaleY="112983" custLinFactX="8279" custLinFactNeighborX="100000" custLinFactNeighborY="-6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A197F5-3F69-421E-B7C8-FA7E1C45B544}" type="pres">
      <dgm:prSet presAssocID="{6D5948A2-C77D-46C1-9BEE-D76CDE502ABB}" presName="sibTrans" presStyleCnt="0"/>
      <dgm:spPr/>
      <dgm:t>
        <a:bodyPr/>
        <a:lstStyle/>
        <a:p>
          <a:endParaRPr lang="ru-RU"/>
        </a:p>
      </dgm:t>
    </dgm:pt>
    <dgm:pt modelId="{CAB24FE4-DE90-4A36-9FFA-2D0E7ACAD60D}" type="pres">
      <dgm:prSet presAssocID="{FD3CF165-66C8-40E7-9CF1-C68BE95309B8}" presName="node" presStyleLbl="node1" presStyleIdx="5" presStyleCnt="6" custScaleY="114307" custLinFactY="-34104" custLinFactNeighborX="32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85B816-FF4F-4566-A0B5-4FA03BB061E6}" srcId="{579CD80C-7FBC-49CB-A3C0-7D896FC900C1}" destId="{784C3FFC-F2F2-45E1-997F-0B06E07CE0C1}" srcOrd="0" destOrd="0" parTransId="{E75C4027-238A-4C6A-8D37-F06C1B97DE87}" sibTransId="{6B43100F-5DA1-4086-9ED6-52B8791C11FD}"/>
    <dgm:cxn modelId="{D9903528-D7A1-4DF2-9E93-D57B20563739}" type="presOf" srcId="{ADBFD148-D4B8-4197-8630-D6890549BE3F}" destId="{DD3D489C-F6BE-4376-8648-10123702F3EE}" srcOrd="0" destOrd="0" presId="urn:microsoft.com/office/officeart/2005/8/layout/default#1"/>
    <dgm:cxn modelId="{39CDF4B0-387A-4CAE-966E-77C5C60436C1}" type="presOf" srcId="{7F5D529C-2DC6-46E5-BA9C-14FB67AFE318}" destId="{14ED14D6-44B0-4636-B63D-ACE9434A3CC3}" srcOrd="0" destOrd="0" presId="urn:microsoft.com/office/officeart/2005/8/layout/default#1"/>
    <dgm:cxn modelId="{5C241AA0-697F-41EC-B251-86D7773666DB}" srcId="{579CD80C-7FBC-49CB-A3C0-7D896FC900C1}" destId="{7F5D529C-2DC6-46E5-BA9C-14FB67AFE318}" srcOrd="4" destOrd="0" parTransId="{D6E2AB74-8475-49B1-AAC4-3B3C6E90F997}" sibTransId="{6D5948A2-C77D-46C1-9BEE-D76CDE502ABB}"/>
    <dgm:cxn modelId="{A20B6F1C-E35C-470B-BAE3-65313BD89A00}" type="presOf" srcId="{784C3FFC-F2F2-45E1-997F-0B06E07CE0C1}" destId="{BE6400BD-722C-44D2-9E05-6E06BCEDED10}" srcOrd="0" destOrd="0" presId="urn:microsoft.com/office/officeart/2005/8/layout/default#1"/>
    <dgm:cxn modelId="{BF73B1C7-B1DE-4ED4-A916-9DE90C071F8A}" type="presOf" srcId="{FD3CF165-66C8-40E7-9CF1-C68BE95309B8}" destId="{CAB24FE4-DE90-4A36-9FFA-2D0E7ACAD60D}" srcOrd="0" destOrd="0" presId="urn:microsoft.com/office/officeart/2005/8/layout/default#1"/>
    <dgm:cxn modelId="{2E6E416A-E456-4097-AB69-47FA22C463B9}" type="presOf" srcId="{DEE838DD-D15F-406A-AE77-74FB1BF71BC6}" destId="{5FCE72A3-5FBF-4BA1-8886-7CEA15BFD585}" srcOrd="0" destOrd="0" presId="urn:microsoft.com/office/officeart/2005/8/layout/default#1"/>
    <dgm:cxn modelId="{DCF88496-4071-4AE5-85C3-E3D2D1BBD9FF}" srcId="{579CD80C-7FBC-49CB-A3C0-7D896FC900C1}" destId="{FD3CF165-66C8-40E7-9CF1-C68BE95309B8}" srcOrd="5" destOrd="0" parTransId="{A07CE2CD-AC77-4397-8C89-CA22CDA1B18C}" sibTransId="{80A28FF9-E205-4BDF-A407-668563D08ECD}"/>
    <dgm:cxn modelId="{A7482FF2-39F9-49FC-BCC2-896F3F60DBFA}" srcId="{579CD80C-7FBC-49CB-A3C0-7D896FC900C1}" destId="{CEA84A9F-4219-43FB-B6FB-42C71FCB0AD1}" srcOrd="2" destOrd="0" parTransId="{23E4A2AB-A3B8-4915-8F25-EDAF5EA52E42}" sibTransId="{622B4495-8380-4F50-B947-F94D6CD08D28}"/>
    <dgm:cxn modelId="{217B7ED4-4FE0-489A-AF43-8B267CF2B2ED}" type="presOf" srcId="{579CD80C-7FBC-49CB-A3C0-7D896FC900C1}" destId="{0075E9D9-3597-45CB-B4F4-6FC501CC5FCC}" srcOrd="0" destOrd="0" presId="urn:microsoft.com/office/officeart/2005/8/layout/default#1"/>
    <dgm:cxn modelId="{61461AB7-2900-438E-8CA7-8F4CB1176183}" srcId="{579CD80C-7FBC-49CB-A3C0-7D896FC900C1}" destId="{DEE838DD-D15F-406A-AE77-74FB1BF71BC6}" srcOrd="1" destOrd="0" parTransId="{7E21F698-64F9-41C0-B627-F3B15131CC40}" sibTransId="{DF6F584A-F8AA-4FFA-BE48-0C426CAA8E83}"/>
    <dgm:cxn modelId="{7B5B93C3-2915-44CA-A63C-78BE7AE1F447}" srcId="{579CD80C-7FBC-49CB-A3C0-7D896FC900C1}" destId="{ADBFD148-D4B8-4197-8630-D6890549BE3F}" srcOrd="3" destOrd="0" parTransId="{9EFDF601-C200-4458-B0D8-FC0F1CA01BDC}" sibTransId="{E46FE7EC-5426-4404-B653-648B95DAE0BB}"/>
    <dgm:cxn modelId="{46099FD7-894B-42A1-909E-7957EFBFDE5A}" type="presOf" srcId="{CEA84A9F-4219-43FB-B6FB-42C71FCB0AD1}" destId="{A15ADCB5-40D0-4A75-840B-1EFB86DC2676}" srcOrd="0" destOrd="0" presId="urn:microsoft.com/office/officeart/2005/8/layout/default#1"/>
    <dgm:cxn modelId="{711FEDB4-0D53-4159-A26A-ACBAC9BCA374}" type="presParOf" srcId="{0075E9D9-3597-45CB-B4F4-6FC501CC5FCC}" destId="{BE6400BD-722C-44D2-9E05-6E06BCEDED10}" srcOrd="0" destOrd="0" presId="urn:microsoft.com/office/officeart/2005/8/layout/default#1"/>
    <dgm:cxn modelId="{77670C05-AC85-4673-B260-2085FC915342}" type="presParOf" srcId="{0075E9D9-3597-45CB-B4F4-6FC501CC5FCC}" destId="{B47087D6-0AB9-47F4-84DB-2730AA7F7BFE}" srcOrd="1" destOrd="0" presId="urn:microsoft.com/office/officeart/2005/8/layout/default#1"/>
    <dgm:cxn modelId="{ED24D6B5-357F-4BF4-9596-FF93DC53672D}" type="presParOf" srcId="{0075E9D9-3597-45CB-B4F4-6FC501CC5FCC}" destId="{5FCE72A3-5FBF-4BA1-8886-7CEA15BFD585}" srcOrd="2" destOrd="0" presId="urn:microsoft.com/office/officeart/2005/8/layout/default#1"/>
    <dgm:cxn modelId="{E4CDE144-2DEF-4405-A919-A72922749DF9}" type="presParOf" srcId="{0075E9D9-3597-45CB-B4F4-6FC501CC5FCC}" destId="{B98B19EF-0BDD-4551-ACCA-F7BA4B674A14}" srcOrd="3" destOrd="0" presId="urn:microsoft.com/office/officeart/2005/8/layout/default#1"/>
    <dgm:cxn modelId="{924C6A46-EF7D-4EB4-9721-4A9A32BB1E2B}" type="presParOf" srcId="{0075E9D9-3597-45CB-B4F4-6FC501CC5FCC}" destId="{A15ADCB5-40D0-4A75-840B-1EFB86DC2676}" srcOrd="4" destOrd="0" presId="urn:microsoft.com/office/officeart/2005/8/layout/default#1"/>
    <dgm:cxn modelId="{BD2857F6-5794-4A70-9C9B-AD8449265AD8}" type="presParOf" srcId="{0075E9D9-3597-45CB-B4F4-6FC501CC5FCC}" destId="{8BCABF4F-9CDE-45EC-8814-8D9338DF0473}" srcOrd="5" destOrd="0" presId="urn:microsoft.com/office/officeart/2005/8/layout/default#1"/>
    <dgm:cxn modelId="{76A9C9BD-2D53-470E-AD30-676C7C0A466B}" type="presParOf" srcId="{0075E9D9-3597-45CB-B4F4-6FC501CC5FCC}" destId="{DD3D489C-F6BE-4376-8648-10123702F3EE}" srcOrd="6" destOrd="0" presId="urn:microsoft.com/office/officeart/2005/8/layout/default#1"/>
    <dgm:cxn modelId="{EAE52AD2-D830-4516-B5FA-82C47764253B}" type="presParOf" srcId="{0075E9D9-3597-45CB-B4F4-6FC501CC5FCC}" destId="{3764FC57-4A5F-4FF3-8D7E-74BDA8F11A96}" srcOrd="7" destOrd="0" presId="urn:microsoft.com/office/officeart/2005/8/layout/default#1"/>
    <dgm:cxn modelId="{78CCFB81-C490-4D09-8F3A-12A260AA51F7}" type="presParOf" srcId="{0075E9D9-3597-45CB-B4F4-6FC501CC5FCC}" destId="{14ED14D6-44B0-4636-B63D-ACE9434A3CC3}" srcOrd="8" destOrd="0" presId="urn:microsoft.com/office/officeart/2005/8/layout/default#1"/>
    <dgm:cxn modelId="{039F51C3-D4E2-441E-8DE7-67A01262C195}" type="presParOf" srcId="{0075E9D9-3597-45CB-B4F4-6FC501CC5FCC}" destId="{4DA197F5-3F69-421E-B7C8-FA7E1C45B544}" srcOrd="9" destOrd="0" presId="urn:microsoft.com/office/officeart/2005/8/layout/default#1"/>
    <dgm:cxn modelId="{1AB8D3C8-F1CD-4767-8742-DACC32A08589}" type="presParOf" srcId="{0075E9D9-3597-45CB-B4F4-6FC501CC5FCC}" destId="{CAB24FE4-DE90-4A36-9FFA-2D0E7ACAD60D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7EE267-6EBF-4E16-A43C-3F2250D589C2}" type="doc">
      <dgm:prSet loTypeId="urn:microsoft.com/office/officeart/2005/8/layout/process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A25EEC-56C9-4942-9AE2-EE993C2414D0}">
      <dgm:prSet phldrT="[Текст]" custT="1"/>
      <dgm:spPr/>
      <dgm:t>
        <a:bodyPr/>
        <a:lstStyle/>
        <a:p>
          <a:r>
            <a:rPr lang="ru-RU" sz="1900" dirty="0" smtClean="0">
              <a:latin typeface="Arial" pitchFamily="34" charset="0"/>
              <a:cs typeface="Arial" pitchFamily="34" charset="0"/>
            </a:rPr>
            <a:t>1991 г. – </a:t>
          </a:r>
          <a:r>
            <a:rPr lang="ru-RU" sz="1900" dirty="0" err="1" smtClean="0">
              <a:latin typeface="Arial" pitchFamily="34" charset="0"/>
              <a:cs typeface="Arial" pitchFamily="34" charset="0"/>
            </a:rPr>
            <a:t>спецыялізаваны</a:t>
          </a:r>
          <a:r>
            <a:rPr lang="ru-RU" sz="19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900" dirty="0" err="1" smtClean="0">
              <a:latin typeface="Arial" pitchFamily="34" charset="0"/>
              <a:cs typeface="Arial" pitchFamily="34" charset="0"/>
            </a:rPr>
            <a:t>савет</a:t>
          </a:r>
          <a:r>
            <a:rPr lang="ru-RU" sz="1900" dirty="0" smtClean="0">
              <a:latin typeface="Arial" pitchFamily="34" charset="0"/>
              <a:cs typeface="Arial" pitchFamily="34" charset="0"/>
            </a:rPr>
            <a:t> па </a:t>
          </a:r>
          <a:r>
            <a:rPr lang="ru-RU" sz="1900" dirty="0" err="1" smtClean="0">
              <a:latin typeface="Arial" pitchFamily="34" charset="0"/>
              <a:cs typeface="Arial" pitchFamily="34" charset="0"/>
            </a:rPr>
            <a:t>абароне</a:t>
          </a:r>
          <a:r>
            <a:rPr lang="ru-RU" sz="19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900" dirty="0" err="1" smtClean="0">
              <a:latin typeface="Arial" pitchFamily="34" charset="0"/>
              <a:cs typeface="Arial" pitchFamily="34" charset="0"/>
            </a:rPr>
            <a:t>кандыдацкіх</a:t>
          </a:r>
          <a:r>
            <a:rPr lang="ru-RU" sz="19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900" dirty="0" err="1" smtClean="0">
              <a:latin typeface="Arial" pitchFamily="34" charset="0"/>
              <a:cs typeface="Arial" pitchFamily="34" charset="0"/>
            </a:rPr>
            <a:t>дысертацый</a:t>
          </a:r>
          <a:endParaRPr lang="ru-RU" sz="1900" dirty="0">
            <a:latin typeface="Arial" pitchFamily="34" charset="0"/>
            <a:cs typeface="Arial" pitchFamily="34" charset="0"/>
          </a:endParaRPr>
        </a:p>
      </dgm:t>
    </dgm:pt>
    <dgm:pt modelId="{01DFE49B-7055-4992-A135-99182F163382}" type="parTrans" cxnId="{67A6F3DC-4DBE-4E92-B93B-74C6DF9959B1}">
      <dgm:prSet/>
      <dgm:spPr/>
      <dgm:t>
        <a:bodyPr/>
        <a:lstStyle/>
        <a:p>
          <a:endParaRPr lang="ru-RU" sz="1900">
            <a:latin typeface="Arial" pitchFamily="34" charset="0"/>
            <a:cs typeface="Arial" pitchFamily="34" charset="0"/>
          </a:endParaRPr>
        </a:p>
      </dgm:t>
    </dgm:pt>
    <dgm:pt modelId="{729A689F-17AD-48A1-B6BB-E5EECE0F7096}" type="sibTrans" cxnId="{67A6F3DC-4DBE-4E92-B93B-74C6DF9959B1}">
      <dgm:prSet/>
      <dgm:spPr/>
      <dgm:t>
        <a:bodyPr/>
        <a:lstStyle/>
        <a:p>
          <a:endParaRPr lang="ru-RU" sz="1900">
            <a:latin typeface="Arial" pitchFamily="34" charset="0"/>
            <a:cs typeface="Arial" pitchFamily="34" charset="0"/>
          </a:endParaRPr>
        </a:p>
      </dgm:t>
    </dgm:pt>
    <dgm:pt modelId="{83F93975-B7EF-41CC-82A7-10F9F87ACA0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900" dirty="0" smtClean="0">
              <a:latin typeface="Arial" pitchFamily="34" charset="0"/>
              <a:cs typeface="Arial" pitchFamily="34" charset="0"/>
            </a:rPr>
            <a:t>2010 г. –</a:t>
          </a:r>
          <a:r>
            <a:rPr lang="en-US" sz="19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900" dirty="0" err="1" smtClean="0">
              <a:latin typeface="Arial" pitchFamily="34" charset="0"/>
              <a:cs typeface="Arial" pitchFamily="34" charset="0"/>
            </a:rPr>
            <a:t>спецыялізаваны</a:t>
          </a:r>
          <a:r>
            <a:rPr lang="ru-RU" sz="19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900" dirty="0" err="1" smtClean="0">
              <a:latin typeface="Arial" pitchFamily="34" charset="0"/>
              <a:cs typeface="Arial" pitchFamily="34" charset="0"/>
            </a:rPr>
            <a:t>савет</a:t>
          </a:r>
          <a:r>
            <a:rPr lang="ru-RU" sz="1900" dirty="0" smtClean="0">
              <a:latin typeface="Arial" pitchFamily="34" charset="0"/>
              <a:cs typeface="Arial" pitchFamily="34" charset="0"/>
            </a:rPr>
            <a:t> па </a:t>
          </a:r>
          <a:r>
            <a:rPr lang="ru-RU" sz="1900" dirty="0" err="1" smtClean="0">
              <a:latin typeface="Arial" pitchFamily="34" charset="0"/>
              <a:cs typeface="Arial" pitchFamily="34" charset="0"/>
            </a:rPr>
            <a:t>абароне</a:t>
          </a:r>
          <a:r>
            <a:rPr lang="ru-RU" sz="19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900" dirty="0" err="1" smtClean="0">
              <a:latin typeface="Arial" pitchFamily="34" charset="0"/>
              <a:cs typeface="Arial" pitchFamily="34" charset="0"/>
            </a:rPr>
            <a:t>дысертацый</a:t>
          </a:r>
          <a:r>
            <a:rPr lang="ru-RU" sz="1900" dirty="0" smtClean="0">
              <a:latin typeface="Arial" pitchFamily="34" charset="0"/>
              <a:cs typeface="Arial" pitchFamily="34" charset="0"/>
            </a:rPr>
            <a:t> Д </a:t>
          </a:r>
          <a:r>
            <a:rPr lang="ru-RU" sz="1900" dirty="0" smtClean="0">
              <a:latin typeface="Arial" pitchFamily="34" charset="0"/>
              <a:cs typeface="Arial" pitchFamily="34" charset="0"/>
            </a:rPr>
            <a:t>02.01.08</a:t>
          </a:r>
          <a:r>
            <a:rPr lang="en-US" sz="1900" dirty="0" smtClean="0">
              <a:latin typeface="Arial" pitchFamily="34" charset="0"/>
              <a:cs typeface="Arial" pitchFamily="34" charset="0"/>
            </a:rPr>
            <a:t> </a:t>
          </a:r>
          <a:endParaRPr lang="ru-RU" sz="1900" dirty="0" smtClean="0">
            <a:latin typeface="Arial" pitchFamily="34" charset="0"/>
            <a:cs typeface="Arial" pitchFamily="34" charset="0"/>
          </a:endParaRP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dirty="0">
            <a:latin typeface="Arial" pitchFamily="34" charset="0"/>
            <a:cs typeface="Arial" pitchFamily="34" charset="0"/>
          </a:endParaRPr>
        </a:p>
      </dgm:t>
    </dgm:pt>
    <dgm:pt modelId="{8FB2CC0D-0C98-4C24-AC9B-139D95FEC60F}" type="parTrans" cxnId="{78CA62CB-3ABB-46CD-8FFB-3998A64D95BC}">
      <dgm:prSet/>
      <dgm:spPr/>
      <dgm:t>
        <a:bodyPr/>
        <a:lstStyle/>
        <a:p>
          <a:endParaRPr lang="ru-RU" sz="1900">
            <a:latin typeface="Arial" pitchFamily="34" charset="0"/>
            <a:cs typeface="Arial" pitchFamily="34" charset="0"/>
          </a:endParaRPr>
        </a:p>
      </dgm:t>
    </dgm:pt>
    <dgm:pt modelId="{C5900AB6-EB0C-465A-A070-5AC9D56B9D76}" type="sibTrans" cxnId="{78CA62CB-3ABB-46CD-8FFB-3998A64D95BC}">
      <dgm:prSet/>
      <dgm:spPr/>
      <dgm:t>
        <a:bodyPr/>
        <a:lstStyle/>
        <a:p>
          <a:endParaRPr lang="ru-RU" sz="1900">
            <a:latin typeface="Arial" pitchFamily="34" charset="0"/>
            <a:cs typeface="Arial" pitchFamily="34" charset="0"/>
          </a:endParaRPr>
        </a:p>
      </dgm:t>
    </dgm:pt>
    <dgm:pt modelId="{129554E9-AE54-42E1-8858-FD80BAEF5CDB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900" dirty="0" smtClean="0">
            <a:latin typeface="Arial" pitchFamily="34" charset="0"/>
            <a:cs typeface="Arial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900" dirty="0" smtClean="0">
              <a:latin typeface="Arial" pitchFamily="34" charset="0"/>
              <a:cs typeface="Arial" pitchFamily="34" charset="0"/>
            </a:rPr>
            <a:t>201</a:t>
          </a:r>
          <a:r>
            <a:rPr lang="en-US" sz="1900" dirty="0" smtClean="0">
              <a:latin typeface="Arial" pitchFamily="34" charset="0"/>
              <a:cs typeface="Arial" pitchFamily="34" charset="0"/>
            </a:rPr>
            <a:t>5</a:t>
          </a:r>
          <a:r>
            <a:rPr lang="ru-RU" sz="1900" dirty="0" smtClean="0">
              <a:latin typeface="Arial" pitchFamily="34" charset="0"/>
              <a:cs typeface="Arial" pitchFamily="34" charset="0"/>
            </a:rPr>
            <a:t> г. –</a:t>
          </a:r>
          <a:r>
            <a:rPr lang="en-US" sz="19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900" dirty="0" err="1" smtClean="0">
              <a:latin typeface="Arial" pitchFamily="34" charset="0"/>
              <a:cs typeface="Arial" pitchFamily="34" charset="0"/>
            </a:rPr>
            <a:t>перарэгістрацыя</a:t>
          </a:r>
          <a:r>
            <a:rPr lang="ru-RU" sz="19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900" dirty="0" err="1" smtClean="0">
              <a:latin typeface="Arial" pitchFamily="34" charset="0"/>
              <a:cs typeface="Arial" pitchFamily="34" charset="0"/>
            </a:rPr>
            <a:t>савета</a:t>
          </a:r>
          <a:r>
            <a:rPr lang="ru-RU" sz="1900" dirty="0" smtClean="0">
              <a:latin typeface="Arial" pitchFamily="34" charset="0"/>
              <a:cs typeface="Arial" pitchFamily="34" charset="0"/>
            </a:rPr>
            <a:t> па </a:t>
          </a:r>
          <a:r>
            <a:rPr lang="ru-RU" sz="1900" dirty="0" err="1" smtClean="0">
              <a:latin typeface="Arial" pitchFamily="34" charset="0"/>
              <a:cs typeface="Arial" pitchFamily="34" charset="0"/>
            </a:rPr>
            <a:t>абароне</a:t>
          </a:r>
          <a:r>
            <a:rPr lang="ru-RU" sz="19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900" dirty="0" err="1" smtClean="0">
              <a:latin typeface="Arial" pitchFamily="34" charset="0"/>
              <a:cs typeface="Arial" pitchFamily="34" charset="0"/>
            </a:rPr>
            <a:t>дысертацый</a:t>
          </a:r>
          <a:r>
            <a:rPr lang="ru-RU" sz="1900" dirty="0" smtClean="0">
              <a:latin typeface="Arial" pitchFamily="34" charset="0"/>
              <a:cs typeface="Arial" pitchFamily="34" charset="0"/>
            </a:rPr>
            <a:t> Д </a:t>
          </a:r>
          <a:r>
            <a:rPr lang="ru-RU" sz="1900" dirty="0" smtClean="0">
              <a:latin typeface="Arial" pitchFamily="34" charset="0"/>
              <a:cs typeface="Arial" pitchFamily="34" charset="0"/>
            </a:rPr>
            <a:t>02.01.08 </a:t>
          </a:r>
          <a:br>
            <a:rPr lang="ru-RU" sz="1900" dirty="0" smtClean="0">
              <a:latin typeface="Arial" pitchFamily="34" charset="0"/>
              <a:cs typeface="Arial" pitchFamily="34" charset="0"/>
            </a:rPr>
          </a:br>
          <a:r>
            <a:rPr lang="ru-RU" sz="1900" dirty="0" smtClean="0">
              <a:latin typeface="Arial" pitchFamily="34" charset="0"/>
              <a:cs typeface="Arial" pitchFamily="34" charset="0"/>
            </a:rPr>
            <a:t>(</a:t>
          </a:r>
          <a:r>
            <a:rPr lang="ru-RU" sz="1900" dirty="0" err="1" smtClean="0">
              <a:latin typeface="Arial" pitchFamily="34" charset="0"/>
              <a:cs typeface="Arial" pitchFamily="34" charset="0"/>
            </a:rPr>
            <a:t>тэрмін</a:t>
          </a:r>
          <a:r>
            <a:rPr lang="ru-RU" sz="19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900" dirty="0" err="1" smtClean="0">
              <a:latin typeface="Arial" pitchFamily="34" charset="0"/>
              <a:cs typeface="Arial" pitchFamily="34" charset="0"/>
            </a:rPr>
            <a:t>паўнамоцтваў</a:t>
          </a:r>
          <a:r>
            <a:rPr lang="ru-RU" sz="1900" dirty="0" smtClean="0">
              <a:latin typeface="Arial" pitchFamily="34" charset="0"/>
              <a:cs typeface="Arial" pitchFamily="34" charset="0"/>
            </a:rPr>
            <a:t>– </a:t>
          </a:r>
          <a:r>
            <a:rPr lang="ru-RU" sz="1900" dirty="0" smtClean="0">
              <a:latin typeface="Arial" pitchFamily="34" charset="0"/>
              <a:cs typeface="Arial" pitchFamily="34" charset="0"/>
            </a:rPr>
            <a:t>2015 – 2020 гг.)</a:t>
          </a:r>
          <a:r>
            <a:rPr lang="en-US" sz="1900" dirty="0" smtClean="0">
              <a:latin typeface="Arial" pitchFamily="34" charset="0"/>
              <a:cs typeface="Arial" pitchFamily="34" charset="0"/>
            </a:rPr>
            <a:t> </a:t>
          </a:r>
          <a:endParaRPr lang="ru-RU" sz="1900" dirty="0" smtClean="0">
            <a:latin typeface="Arial" pitchFamily="34" charset="0"/>
            <a:cs typeface="Arial" pitchFamily="34" charset="0"/>
          </a:endParaRP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dirty="0">
            <a:latin typeface="Arial" pitchFamily="34" charset="0"/>
            <a:cs typeface="Arial" pitchFamily="34" charset="0"/>
          </a:endParaRPr>
        </a:p>
      </dgm:t>
    </dgm:pt>
    <dgm:pt modelId="{2CB8281F-BB09-41D1-A556-02E5EF468773}" type="parTrans" cxnId="{E5EEAD94-BC96-4BC2-98F8-C91C3E2A1B85}">
      <dgm:prSet/>
      <dgm:spPr/>
      <dgm:t>
        <a:bodyPr/>
        <a:lstStyle/>
        <a:p>
          <a:endParaRPr lang="ru-RU" sz="1900">
            <a:latin typeface="Arial" pitchFamily="34" charset="0"/>
            <a:cs typeface="Arial" pitchFamily="34" charset="0"/>
          </a:endParaRPr>
        </a:p>
      </dgm:t>
    </dgm:pt>
    <dgm:pt modelId="{1F9CB629-5CF5-4CD6-89DF-365CD1C20C0B}" type="sibTrans" cxnId="{E5EEAD94-BC96-4BC2-98F8-C91C3E2A1B85}">
      <dgm:prSet/>
      <dgm:spPr/>
      <dgm:t>
        <a:bodyPr/>
        <a:lstStyle/>
        <a:p>
          <a:endParaRPr lang="ru-RU" sz="1900">
            <a:latin typeface="Arial" pitchFamily="34" charset="0"/>
            <a:cs typeface="Arial" pitchFamily="34" charset="0"/>
          </a:endParaRPr>
        </a:p>
      </dgm:t>
    </dgm:pt>
    <dgm:pt modelId="{0617C0B5-D4EF-4EAA-AAD8-AA3A0A6287BC}">
      <dgm:prSet custT="1"/>
      <dgm:spPr/>
      <dgm:t>
        <a:bodyPr/>
        <a:lstStyle/>
        <a:p>
          <a:r>
            <a:rPr lang="ru-RU" sz="1900" dirty="0" smtClean="0">
              <a:latin typeface="Arial" pitchFamily="34" charset="0"/>
              <a:cs typeface="Arial" pitchFamily="34" charset="0"/>
            </a:rPr>
            <a:t>2010 – 2018 гг. </a:t>
          </a:r>
          <a:r>
            <a:rPr lang="ru-RU" sz="1900" dirty="0" smtClean="0">
              <a:latin typeface="Arial" pitchFamily="34" charset="0"/>
              <a:cs typeface="Arial" pitchFamily="34" charset="0"/>
            </a:rPr>
            <a:t>– </a:t>
          </a:r>
          <a:r>
            <a:rPr lang="ru-RU" sz="1900" dirty="0" err="1" smtClean="0">
              <a:latin typeface="Arial" pitchFamily="34" charset="0"/>
              <a:cs typeface="Arial" pitchFamily="34" charset="0"/>
            </a:rPr>
            <a:t>адбылася</a:t>
          </a:r>
          <a:r>
            <a:rPr lang="ru-RU" sz="19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900" dirty="0" err="1" smtClean="0">
              <a:latin typeface="Arial" pitchFamily="34" charset="0"/>
              <a:cs typeface="Arial" pitchFamily="34" charset="0"/>
            </a:rPr>
            <a:t>абарона</a:t>
          </a:r>
          <a:r>
            <a:rPr lang="ru-RU" sz="1900" dirty="0" smtClean="0">
              <a:latin typeface="Arial" pitchFamily="34" charset="0"/>
              <a:cs typeface="Arial" pitchFamily="34" charset="0"/>
            </a:rPr>
            <a:t> 21 </a:t>
          </a:r>
          <a:r>
            <a:rPr lang="ru-RU" sz="1900" dirty="0" err="1" smtClean="0">
              <a:latin typeface="Arial" pitchFamily="34" charset="0"/>
              <a:cs typeface="Arial" pitchFamily="34" charset="0"/>
            </a:rPr>
            <a:t>дысертацыі</a:t>
          </a:r>
          <a:r>
            <a:rPr lang="ru-RU" sz="1900" dirty="0" smtClean="0">
              <a:latin typeface="Arial" pitchFamily="34" charset="0"/>
              <a:cs typeface="Arial" pitchFamily="34" charset="0"/>
            </a:rPr>
            <a:t> на </a:t>
          </a:r>
          <a:r>
            <a:rPr lang="ru-RU" sz="1900" dirty="0" err="1" smtClean="0">
              <a:latin typeface="Arial" pitchFamily="34" charset="0"/>
              <a:cs typeface="Arial" pitchFamily="34" charset="0"/>
            </a:rPr>
            <a:t>суісканне</a:t>
          </a:r>
          <a:r>
            <a:rPr lang="ru-RU" sz="19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900" dirty="0" err="1" smtClean="0">
              <a:latin typeface="Arial" pitchFamily="34" charset="0"/>
              <a:cs typeface="Arial" pitchFamily="34" charset="0"/>
            </a:rPr>
            <a:t>вучонай</a:t>
          </a:r>
          <a:r>
            <a:rPr lang="ru-RU" sz="19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900" dirty="0" err="1" smtClean="0">
              <a:latin typeface="Arial" pitchFamily="34" charset="0"/>
              <a:cs typeface="Arial" pitchFamily="34" charset="0"/>
            </a:rPr>
            <a:t>ступені</a:t>
          </a:r>
          <a:r>
            <a:rPr lang="ru-RU" sz="19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900" dirty="0" err="1" smtClean="0">
              <a:latin typeface="Arial" pitchFamily="34" charset="0"/>
              <a:cs typeface="Arial" pitchFamily="34" charset="0"/>
            </a:rPr>
            <a:t>кандыдата</a:t>
          </a:r>
          <a:r>
            <a:rPr lang="ru-RU" sz="19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900" dirty="0" err="1" smtClean="0">
              <a:latin typeface="Arial" pitchFamily="34" charset="0"/>
              <a:cs typeface="Arial" pitchFamily="34" charset="0"/>
            </a:rPr>
            <a:t>філалагічных</a:t>
          </a:r>
          <a:r>
            <a:rPr lang="ru-RU" sz="19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900" dirty="0" err="1" smtClean="0">
              <a:latin typeface="Arial" pitchFamily="34" charset="0"/>
              <a:cs typeface="Arial" pitchFamily="34" charset="0"/>
            </a:rPr>
            <a:t>навук</a:t>
          </a:r>
          <a:endParaRPr lang="ru-RU" sz="1900" dirty="0">
            <a:latin typeface="Arial" pitchFamily="34" charset="0"/>
            <a:cs typeface="Arial" pitchFamily="34" charset="0"/>
          </a:endParaRPr>
        </a:p>
      </dgm:t>
    </dgm:pt>
    <dgm:pt modelId="{AE3B155C-90B1-40A8-A232-8E428B29A835}" type="parTrans" cxnId="{392C464F-27BB-4C30-8487-00FBDD82AEBD}">
      <dgm:prSet/>
      <dgm:spPr/>
      <dgm:t>
        <a:bodyPr/>
        <a:lstStyle/>
        <a:p>
          <a:endParaRPr lang="ru-RU" sz="1900">
            <a:latin typeface="Arial" pitchFamily="34" charset="0"/>
            <a:cs typeface="Arial" pitchFamily="34" charset="0"/>
          </a:endParaRPr>
        </a:p>
      </dgm:t>
    </dgm:pt>
    <dgm:pt modelId="{FCF2565B-0F40-4673-90A3-87F68B472F6E}" type="sibTrans" cxnId="{392C464F-27BB-4C30-8487-00FBDD82AEBD}">
      <dgm:prSet/>
      <dgm:spPr/>
      <dgm:t>
        <a:bodyPr/>
        <a:lstStyle/>
        <a:p>
          <a:endParaRPr lang="ru-RU" sz="1900">
            <a:latin typeface="Arial" pitchFamily="34" charset="0"/>
            <a:cs typeface="Arial" pitchFamily="34" charset="0"/>
          </a:endParaRPr>
        </a:p>
      </dgm:t>
    </dgm:pt>
    <dgm:pt modelId="{C79862FE-AB4D-4D92-BD40-912B4567C6D4}" type="pres">
      <dgm:prSet presAssocID="{607EE267-6EBF-4E16-A43C-3F2250D589C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DA8918-C824-4254-8F00-CADDE9FF72DC}" type="pres">
      <dgm:prSet presAssocID="{0617C0B5-D4EF-4EAA-AAD8-AA3A0A6287BC}" presName="boxAndChildren" presStyleCnt="0"/>
      <dgm:spPr/>
      <dgm:t>
        <a:bodyPr/>
        <a:lstStyle/>
        <a:p>
          <a:endParaRPr lang="ru-RU"/>
        </a:p>
      </dgm:t>
    </dgm:pt>
    <dgm:pt modelId="{F969F346-4C20-4BA9-82BD-0CE40862BE8E}" type="pres">
      <dgm:prSet presAssocID="{0617C0B5-D4EF-4EAA-AAD8-AA3A0A6287BC}" presName="parentTextBox" presStyleLbl="node1" presStyleIdx="0" presStyleCnt="4"/>
      <dgm:spPr/>
      <dgm:t>
        <a:bodyPr/>
        <a:lstStyle/>
        <a:p>
          <a:endParaRPr lang="ru-RU"/>
        </a:p>
      </dgm:t>
    </dgm:pt>
    <dgm:pt modelId="{BB9514ED-5C46-4DCD-9211-9AB1B6AD9772}" type="pres">
      <dgm:prSet presAssocID="{1F9CB629-5CF5-4CD6-89DF-365CD1C20C0B}" presName="sp" presStyleCnt="0"/>
      <dgm:spPr/>
      <dgm:t>
        <a:bodyPr/>
        <a:lstStyle/>
        <a:p>
          <a:endParaRPr lang="ru-RU"/>
        </a:p>
      </dgm:t>
    </dgm:pt>
    <dgm:pt modelId="{84019E31-83A9-4507-ADF0-6CF2F49105C4}" type="pres">
      <dgm:prSet presAssocID="{129554E9-AE54-42E1-8858-FD80BAEF5CDB}" presName="arrowAndChildren" presStyleCnt="0"/>
      <dgm:spPr/>
      <dgm:t>
        <a:bodyPr/>
        <a:lstStyle/>
        <a:p>
          <a:endParaRPr lang="ru-RU"/>
        </a:p>
      </dgm:t>
    </dgm:pt>
    <dgm:pt modelId="{320A1F06-0995-4463-88D1-BE33B5E86728}" type="pres">
      <dgm:prSet presAssocID="{129554E9-AE54-42E1-8858-FD80BAEF5CDB}" presName="parentTextArrow" presStyleLbl="node1" presStyleIdx="1" presStyleCnt="4" custLinFactNeighborX="1172" custLinFactNeighborY="-724"/>
      <dgm:spPr/>
      <dgm:t>
        <a:bodyPr/>
        <a:lstStyle/>
        <a:p>
          <a:endParaRPr lang="ru-RU"/>
        </a:p>
      </dgm:t>
    </dgm:pt>
    <dgm:pt modelId="{169CA4AD-D87B-4C92-9EE6-B31ED33A6800}" type="pres">
      <dgm:prSet presAssocID="{C5900AB6-EB0C-465A-A070-5AC9D56B9D76}" presName="sp" presStyleCnt="0"/>
      <dgm:spPr/>
      <dgm:t>
        <a:bodyPr/>
        <a:lstStyle/>
        <a:p>
          <a:endParaRPr lang="ru-RU"/>
        </a:p>
      </dgm:t>
    </dgm:pt>
    <dgm:pt modelId="{F57A198B-F6EE-4B4C-B7A4-7BE57B7B1E2E}" type="pres">
      <dgm:prSet presAssocID="{83F93975-B7EF-41CC-82A7-10F9F87ACA08}" presName="arrowAndChildren" presStyleCnt="0"/>
      <dgm:spPr/>
      <dgm:t>
        <a:bodyPr/>
        <a:lstStyle/>
        <a:p>
          <a:endParaRPr lang="ru-RU"/>
        </a:p>
      </dgm:t>
    </dgm:pt>
    <dgm:pt modelId="{72645692-DFC4-4B8C-97EA-937874B80389}" type="pres">
      <dgm:prSet presAssocID="{83F93975-B7EF-41CC-82A7-10F9F87ACA08}" presName="parentTextArrow" presStyleLbl="node1" presStyleIdx="2" presStyleCnt="4" custLinFactNeighborX="-1172" custLinFactNeighborY="2761"/>
      <dgm:spPr/>
      <dgm:t>
        <a:bodyPr/>
        <a:lstStyle/>
        <a:p>
          <a:endParaRPr lang="ru-RU"/>
        </a:p>
      </dgm:t>
    </dgm:pt>
    <dgm:pt modelId="{3DCF1F27-0AD1-42B7-B47D-6CE9A8E2A7CA}" type="pres">
      <dgm:prSet presAssocID="{729A689F-17AD-48A1-B6BB-E5EECE0F7096}" presName="sp" presStyleCnt="0"/>
      <dgm:spPr/>
      <dgm:t>
        <a:bodyPr/>
        <a:lstStyle/>
        <a:p>
          <a:endParaRPr lang="ru-RU"/>
        </a:p>
      </dgm:t>
    </dgm:pt>
    <dgm:pt modelId="{E4BCDD36-3599-4EAB-82C0-DFE1C6CAC6CD}" type="pres">
      <dgm:prSet presAssocID="{54A25EEC-56C9-4942-9AE2-EE993C2414D0}" presName="arrowAndChildren" presStyleCnt="0"/>
      <dgm:spPr/>
      <dgm:t>
        <a:bodyPr/>
        <a:lstStyle/>
        <a:p>
          <a:endParaRPr lang="ru-RU"/>
        </a:p>
      </dgm:t>
    </dgm:pt>
    <dgm:pt modelId="{14F5703A-6E94-4733-A00B-7406C2249453}" type="pres">
      <dgm:prSet presAssocID="{54A25EEC-56C9-4942-9AE2-EE993C2414D0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78CA62CB-3ABB-46CD-8FFB-3998A64D95BC}" srcId="{607EE267-6EBF-4E16-A43C-3F2250D589C2}" destId="{83F93975-B7EF-41CC-82A7-10F9F87ACA08}" srcOrd="1" destOrd="0" parTransId="{8FB2CC0D-0C98-4C24-AC9B-139D95FEC60F}" sibTransId="{C5900AB6-EB0C-465A-A070-5AC9D56B9D76}"/>
    <dgm:cxn modelId="{31A64976-EBFF-4001-8190-798A5361FBB6}" type="presOf" srcId="{0617C0B5-D4EF-4EAA-AAD8-AA3A0A6287BC}" destId="{F969F346-4C20-4BA9-82BD-0CE40862BE8E}" srcOrd="0" destOrd="0" presId="urn:microsoft.com/office/officeart/2005/8/layout/process4"/>
    <dgm:cxn modelId="{E5EEAD94-BC96-4BC2-98F8-C91C3E2A1B85}" srcId="{607EE267-6EBF-4E16-A43C-3F2250D589C2}" destId="{129554E9-AE54-42E1-8858-FD80BAEF5CDB}" srcOrd="2" destOrd="0" parTransId="{2CB8281F-BB09-41D1-A556-02E5EF468773}" sibTransId="{1F9CB629-5CF5-4CD6-89DF-365CD1C20C0B}"/>
    <dgm:cxn modelId="{24AA88F6-637F-485F-BD15-CDF83AE74971}" type="presOf" srcId="{54A25EEC-56C9-4942-9AE2-EE993C2414D0}" destId="{14F5703A-6E94-4733-A00B-7406C2249453}" srcOrd="0" destOrd="0" presId="urn:microsoft.com/office/officeart/2005/8/layout/process4"/>
    <dgm:cxn modelId="{9CEB2AF7-A6E1-4C55-9DA2-1561405DACCF}" type="presOf" srcId="{607EE267-6EBF-4E16-A43C-3F2250D589C2}" destId="{C79862FE-AB4D-4D92-BD40-912B4567C6D4}" srcOrd="0" destOrd="0" presId="urn:microsoft.com/office/officeart/2005/8/layout/process4"/>
    <dgm:cxn modelId="{9C4E6AEC-2BCC-4E69-A0A0-B81E0EFD8A05}" type="presOf" srcId="{83F93975-B7EF-41CC-82A7-10F9F87ACA08}" destId="{72645692-DFC4-4B8C-97EA-937874B80389}" srcOrd="0" destOrd="0" presId="urn:microsoft.com/office/officeart/2005/8/layout/process4"/>
    <dgm:cxn modelId="{4113BCE8-ED05-4B52-A15B-C09F0FABCC3D}" type="presOf" srcId="{129554E9-AE54-42E1-8858-FD80BAEF5CDB}" destId="{320A1F06-0995-4463-88D1-BE33B5E86728}" srcOrd="0" destOrd="0" presId="urn:microsoft.com/office/officeart/2005/8/layout/process4"/>
    <dgm:cxn modelId="{67A6F3DC-4DBE-4E92-B93B-74C6DF9959B1}" srcId="{607EE267-6EBF-4E16-A43C-3F2250D589C2}" destId="{54A25EEC-56C9-4942-9AE2-EE993C2414D0}" srcOrd="0" destOrd="0" parTransId="{01DFE49B-7055-4992-A135-99182F163382}" sibTransId="{729A689F-17AD-48A1-B6BB-E5EECE0F7096}"/>
    <dgm:cxn modelId="{392C464F-27BB-4C30-8487-00FBDD82AEBD}" srcId="{607EE267-6EBF-4E16-A43C-3F2250D589C2}" destId="{0617C0B5-D4EF-4EAA-AAD8-AA3A0A6287BC}" srcOrd="3" destOrd="0" parTransId="{AE3B155C-90B1-40A8-A232-8E428B29A835}" sibTransId="{FCF2565B-0F40-4673-90A3-87F68B472F6E}"/>
    <dgm:cxn modelId="{D48F04CC-5C45-43EA-854F-4A522D08F0F1}" type="presParOf" srcId="{C79862FE-AB4D-4D92-BD40-912B4567C6D4}" destId="{D1DA8918-C824-4254-8F00-CADDE9FF72DC}" srcOrd="0" destOrd="0" presId="urn:microsoft.com/office/officeart/2005/8/layout/process4"/>
    <dgm:cxn modelId="{FD8DC1DF-51E9-45EA-A350-D9E5C6F093A0}" type="presParOf" srcId="{D1DA8918-C824-4254-8F00-CADDE9FF72DC}" destId="{F969F346-4C20-4BA9-82BD-0CE40862BE8E}" srcOrd="0" destOrd="0" presId="urn:microsoft.com/office/officeart/2005/8/layout/process4"/>
    <dgm:cxn modelId="{B692E839-7CDB-4082-B6DC-003254A53336}" type="presParOf" srcId="{C79862FE-AB4D-4D92-BD40-912B4567C6D4}" destId="{BB9514ED-5C46-4DCD-9211-9AB1B6AD9772}" srcOrd="1" destOrd="0" presId="urn:microsoft.com/office/officeart/2005/8/layout/process4"/>
    <dgm:cxn modelId="{60FC8F7B-18D9-4136-84A4-47FD78896BEC}" type="presParOf" srcId="{C79862FE-AB4D-4D92-BD40-912B4567C6D4}" destId="{84019E31-83A9-4507-ADF0-6CF2F49105C4}" srcOrd="2" destOrd="0" presId="urn:microsoft.com/office/officeart/2005/8/layout/process4"/>
    <dgm:cxn modelId="{FFF24742-6C30-416B-8740-1162E0F2A2A5}" type="presParOf" srcId="{84019E31-83A9-4507-ADF0-6CF2F49105C4}" destId="{320A1F06-0995-4463-88D1-BE33B5E86728}" srcOrd="0" destOrd="0" presId="urn:microsoft.com/office/officeart/2005/8/layout/process4"/>
    <dgm:cxn modelId="{12005F10-35A6-491F-B0C1-E3863AACD574}" type="presParOf" srcId="{C79862FE-AB4D-4D92-BD40-912B4567C6D4}" destId="{169CA4AD-D87B-4C92-9EE6-B31ED33A6800}" srcOrd="3" destOrd="0" presId="urn:microsoft.com/office/officeart/2005/8/layout/process4"/>
    <dgm:cxn modelId="{90222B89-D68F-43EB-B0C4-76A43DB11E7B}" type="presParOf" srcId="{C79862FE-AB4D-4D92-BD40-912B4567C6D4}" destId="{F57A198B-F6EE-4B4C-B7A4-7BE57B7B1E2E}" srcOrd="4" destOrd="0" presId="urn:microsoft.com/office/officeart/2005/8/layout/process4"/>
    <dgm:cxn modelId="{F4DB1756-465B-4E87-9AC1-791E0395ED2D}" type="presParOf" srcId="{F57A198B-F6EE-4B4C-B7A4-7BE57B7B1E2E}" destId="{72645692-DFC4-4B8C-97EA-937874B80389}" srcOrd="0" destOrd="0" presId="urn:microsoft.com/office/officeart/2005/8/layout/process4"/>
    <dgm:cxn modelId="{8DE1BB12-9884-4B08-903B-6344AAEB06BE}" type="presParOf" srcId="{C79862FE-AB4D-4D92-BD40-912B4567C6D4}" destId="{3DCF1F27-0AD1-42B7-B47D-6CE9A8E2A7CA}" srcOrd="5" destOrd="0" presId="urn:microsoft.com/office/officeart/2005/8/layout/process4"/>
    <dgm:cxn modelId="{250B1EFF-A8EE-4546-AF09-94408D1D185D}" type="presParOf" srcId="{C79862FE-AB4D-4D92-BD40-912B4567C6D4}" destId="{E4BCDD36-3599-4EAB-82C0-DFE1C6CAC6CD}" srcOrd="6" destOrd="0" presId="urn:microsoft.com/office/officeart/2005/8/layout/process4"/>
    <dgm:cxn modelId="{38060D88-BC55-4F1A-92C0-E97BF1AF6BE4}" type="presParOf" srcId="{E4BCDD36-3599-4EAB-82C0-DFE1C6CAC6CD}" destId="{14F5703A-6E94-4733-A00B-7406C224945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5EFEDD-B6AF-43B2-8D08-F1FB6854B3FD}" type="doc">
      <dgm:prSet loTypeId="urn:microsoft.com/office/officeart/2005/8/layout/hierarchy1" loCatId="hierarchy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8D7424A-62F8-47E3-8B3C-0CEF6FFEE9E8}">
      <dgm:prSet phldrT="[Текст]" custT="1"/>
      <dgm:spPr>
        <a:solidFill>
          <a:schemeClr val="tx2">
            <a:lumMod val="50000"/>
            <a:alpha val="90000"/>
          </a:schemeClr>
        </a:solidFill>
      </dgm:spPr>
      <dgm:t>
        <a:bodyPr/>
        <a:lstStyle/>
        <a:p>
          <a:r>
            <a:rPr lang="be-BY" sz="2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533 </a:t>
          </a:r>
          <a:r>
            <a:rPr lang="be-BY" sz="2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навуковыя публікацыі ў 2018 </a:t>
          </a:r>
          <a:r>
            <a:rPr lang="be-BY" sz="2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г.</a:t>
          </a:r>
          <a:br>
            <a:rPr lang="be-BY" sz="2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endParaRPr lang="ru-RU" sz="26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899B4F3E-897D-49DA-9072-8F3D681E3A26}" type="parTrans" cxnId="{B09DF32C-A70E-4D9D-8879-7F420D7210A0}">
      <dgm:prSet/>
      <dgm:spPr/>
      <dgm:t>
        <a:bodyPr/>
        <a:lstStyle/>
        <a:p>
          <a:endParaRPr lang="ru-RU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459B7291-C554-4115-AA19-401188FDC5E5}" type="sibTrans" cxnId="{B09DF32C-A70E-4D9D-8879-7F420D7210A0}">
      <dgm:prSet/>
      <dgm:spPr/>
      <dgm:t>
        <a:bodyPr/>
        <a:lstStyle/>
        <a:p>
          <a:endParaRPr lang="ru-RU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13102705-D6F7-48CA-936C-4AFE106D553B}">
      <dgm:prSet phldrT="[Текст]" custT="1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17 </a:t>
          </a:r>
          <a:r>
            <a:rPr lang="ru-RU" sz="20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манаграфій</a:t>
          </a:r>
          <a:r>
            <a: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(</a:t>
          </a:r>
          <a:r>
            <a: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10 </a:t>
          </a:r>
          <a:r>
            <a:rPr lang="ru-RU" sz="20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выдадзена</a:t>
          </a:r>
          <a:r>
            <a: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за </a:t>
          </a:r>
          <a:r>
            <a:rPr lang="ru-RU" sz="20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мяжой</a:t>
          </a:r>
          <a:r>
            <a: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)</a:t>
          </a:r>
          <a:endParaRPr lang="ru-RU" sz="2000" b="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8452DFEC-DE22-4616-9EC1-135AF76E365C}" type="parTrans" cxnId="{7D5B92C2-4D3A-449C-89F5-EE1043BC0C25}">
      <dgm:prSet/>
      <dgm:spPr/>
      <dgm:t>
        <a:bodyPr/>
        <a:lstStyle/>
        <a:p>
          <a:endParaRPr lang="ru-RU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32B85BBD-FDB5-416B-86B5-F26C55A550DD}" type="sibTrans" cxnId="{7D5B92C2-4D3A-449C-89F5-EE1043BC0C25}">
      <dgm:prSet/>
      <dgm:spPr/>
      <dgm:t>
        <a:bodyPr/>
        <a:lstStyle/>
        <a:p>
          <a:endParaRPr lang="ru-RU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9760CFF6-3F51-422F-B391-8253D4F8228E}">
      <dgm:prSet phldrT="[Текст]" custT="1"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be-BY" sz="2000" b="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 </a:t>
          </a:r>
          <a:r>
            <a:rPr lang="be-BY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12 вучэбных дапаможнікаў</a:t>
          </a:r>
          <a:endParaRPr lang="ru-RU" sz="2000" b="0" dirty="0"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D66ADAD8-B300-490E-B8D3-CA939502E769}" type="parTrans" cxnId="{56B29D9C-25AB-4CA6-B3FA-F5519411DD5F}">
      <dgm:prSet/>
      <dgm:spPr/>
      <dgm:t>
        <a:bodyPr/>
        <a:lstStyle/>
        <a:p>
          <a:endParaRPr lang="ru-RU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58C580C9-C353-479A-88FC-45DEE6C57CEA}" type="sibTrans" cxnId="{56B29D9C-25AB-4CA6-B3FA-F5519411DD5F}">
      <dgm:prSet/>
      <dgm:spPr/>
      <dgm:t>
        <a:bodyPr/>
        <a:lstStyle/>
        <a:p>
          <a:endParaRPr lang="ru-RU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6BD0FA32-FAEE-4286-BF8D-B9F3AB73C127}">
      <dgm:prSet custT="1"/>
      <dgm:spPr>
        <a:solidFill>
          <a:srgbClr val="003399">
            <a:alpha val="90000"/>
          </a:srgbClr>
        </a:solidFill>
      </dgm:spPr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ru-RU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256 </a:t>
          </a:r>
          <a:r>
            <a:rPr lang="ru-RU" sz="18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тэзісаў</a:t>
          </a:r>
          <a:r>
            <a:rPr lang="ru-RU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8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матэрыялаў</a:t>
          </a:r>
          <a:r>
            <a:rPr lang="ru-RU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і </a:t>
          </a:r>
          <a:r>
            <a:rPr lang="ru-RU" sz="18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дакладаў</a:t>
          </a:r>
          <a:r>
            <a:rPr lang="ru-RU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8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канферэнцый</a:t>
          </a:r>
          <a:endParaRPr lang="ru-RU" sz="1800" b="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1E3AD35B-17C9-4B64-8825-1D309C1A609C}" type="parTrans" cxnId="{6E4C353C-51E8-4A67-86B6-7C62196140FD}">
      <dgm:prSet/>
      <dgm:spPr/>
      <dgm:t>
        <a:bodyPr/>
        <a:lstStyle/>
        <a:p>
          <a:endParaRPr lang="ru-RU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2FC57FD0-C563-46B9-AE5E-D5B4C0EA2431}" type="sibTrans" cxnId="{6E4C353C-51E8-4A67-86B6-7C62196140FD}">
      <dgm:prSet/>
      <dgm:spPr/>
      <dgm:t>
        <a:bodyPr/>
        <a:lstStyle/>
        <a:p>
          <a:endParaRPr lang="ru-RU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D793473B-0A40-4470-96BE-CA24740351B3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r>
            <a: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3 </a:t>
          </a:r>
          <a:r>
            <a:rPr lang="ru-RU" sz="20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зборнікі</a:t>
          </a:r>
          <a:r>
            <a: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0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навуковых</a:t>
          </a:r>
          <a:r>
            <a: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0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прац</a:t>
          </a:r>
          <a:endParaRPr lang="ru-RU" sz="2000" b="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80F8761A-010A-47D9-B5AD-6818A80B7E04}" type="parTrans" cxnId="{51CF7CE4-1B26-4AFB-A7BB-2B4800D52BF4}">
      <dgm:prSet/>
      <dgm:spPr/>
      <dgm:t>
        <a:bodyPr/>
        <a:lstStyle/>
        <a:p>
          <a:endParaRPr lang="ru-RU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24ECA21B-21D5-4561-AD98-5823FB2FF81E}" type="sibTrans" cxnId="{51CF7CE4-1B26-4AFB-A7BB-2B4800D52BF4}">
      <dgm:prSet/>
      <dgm:spPr/>
      <dgm:t>
        <a:bodyPr/>
        <a:lstStyle/>
        <a:p>
          <a:endParaRPr lang="ru-RU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6341F708-5B82-4D15-B1B2-274C856317A9}">
      <dgm:prSet custT="1"/>
      <dgm:spPr>
        <a:solidFill>
          <a:schemeClr val="accent3">
            <a:lumMod val="50000"/>
            <a:alpha val="90000"/>
          </a:schemeClr>
        </a:solidFill>
      </dgm:spPr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197 </a:t>
          </a:r>
          <a:r>
            <a:rPr lang="ru-RU" sz="20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навуковых</a:t>
          </a:r>
          <a:r>
            <a: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0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артыкулаў</a:t>
          </a:r>
          <a:endParaRPr lang="ru-RU" sz="2000" b="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C5A1300A-165E-4EF7-8129-2B468EE7419C}" type="parTrans" cxnId="{7EA5D4DA-B4D1-4811-BF36-E197ACCDB046}">
      <dgm:prSet/>
      <dgm:spPr/>
      <dgm:t>
        <a:bodyPr/>
        <a:lstStyle/>
        <a:p>
          <a:endParaRPr lang="ru-RU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11550F98-26F3-4D05-B2C1-90B74D7C2E9E}" type="sibTrans" cxnId="{7EA5D4DA-B4D1-4811-BF36-E197ACCDB046}">
      <dgm:prSet/>
      <dgm:spPr/>
      <dgm:t>
        <a:bodyPr/>
        <a:lstStyle/>
        <a:p>
          <a:endParaRPr lang="ru-RU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66BFA6A6-A405-42AA-853C-DB14FF48539A}">
      <dgm:prSet custT="1"/>
      <dgm:spPr>
        <a:solidFill>
          <a:srgbClr val="C00000">
            <a:alpha val="90000"/>
          </a:srgbClr>
        </a:solidFill>
      </dgm:spPr>
      <dgm:t>
        <a:bodyPr/>
        <a:lstStyle/>
        <a:p>
          <a:pPr algn="ctr">
            <a:spcBef>
              <a:spcPts val="1200"/>
            </a:spcBef>
            <a:spcAft>
              <a:spcPts val="1200"/>
            </a:spcAft>
          </a:pPr>
          <a:r>
            <a: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3 </a:t>
          </a:r>
          <a:r>
            <a:rPr lang="ru-RU" sz="20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зборнікі</a:t>
          </a:r>
          <a:r>
            <a: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0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матэрыялаў</a:t>
          </a:r>
          <a:r>
            <a: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0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навуковых</a:t>
          </a:r>
          <a:r>
            <a: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0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канферэнцый</a:t>
          </a:r>
          <a:endParaRPr lang="ru-RU" sz="2000" b="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6D77584-02FC-45B0-971C-523853B380AA}" type="parTrans" cxnId="{4EE48640-3E3E-4CF5-820B-0352800F4A47}">
      <dgm:prSet/>
      <dgm:spPr/>
      <dgm:t>
        <a:bodyPr/>
        <a:lstStyle/>
        <a:p>
          <a:endParaRPr lang="ru-RU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D9953520-2005-449A-8C58-FC7CD81AA974}" type="sibTrans" cxnId="{4EE48640-3E3E-4CF5-820B-0352800F4A47}">
      <dgm:prSet/>
      <dgm:spPr/>
      <dgm:t>
        <a:bodyPr/>
        <a:lstStyle/>
        <a:p>
          <a:endParaRPr lang="ru-RU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3B807095-7E48-48D6-A16A-B69F47A79E73}" type="pres">
      <dgm:prSet presAssocID="{AE5EFEDD-B6AF-43B2-8D08-F1FB6854B3F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69C8DDC-7ACA-477E-8578-43B085BF1403}" type="pres">
      <dgm:prSet presAssocID="{18D7424A-62F8-47E3-8B3C-0CEF6FFEE9E8}" presName="hierRoot1" presStyleCnt="0"/>
      <dgm:spPr/>
      <dgm:t>
        <a:bodyPr/>
        <a:lstStyle/>
        <a:p>
          <a:endParaRPr lang="ru-RU"/>
        </a:p>
      </dgm:t>
    </dgm:pt>
    <dgm:pt modelId="{A59534C1-3A71-45C6-8037-58F6E9D3E036}" type="pres">
      <dgm:prSet presAssocID="{18D7424A-62F8-47E3-8B3C-0CEF6FFEE9E8}" presName="composite" presStyleCnt="0"/>
      <dgm:spPr/>
      <dgm:t>
        <a:bodyPr/>
        <a:lstStyle/>
        <a:p>
          <a:endParaRPr lang="ru-RU"/>
        </a:p>
      </dgm:t>
    </dgm:pt>
    <dgm:pt modelId="{2CDB87F5-0B72-4D71-9B1C-C0C2CD03DC76}" type="pres">
      <dgm:prSet presAssocID="{18D7424A-62F8-47E3-8B3C-0CEF6FFEE9E8}" presName="background" presStyleLbl="node0" presStyleIdx="0" presStyleCnt="1"/>
      <dgm:spPr/>
      <dgm:t>
        <a:bodyPr/>
        <a:lstStyle/>
        <a:p>
          <a:endParaRPr lang="ru-RU"/>
        </a:p>
      </dgm:t>
    </dgm:pt>
    <dgm:pt modelId="{40596CF5-C84F-464B-B4EF-BD4C1155D851}" type="pres">
      <dgm:prSet presAssocID="{18D7424A-62F8-47E3-8B3C-0CEF6FFEE9E8}" presName="text" presStyleLbl="fgAcc0" presStyleIdx="0" presStyleCnt="1" custScaleX="326299" custLinFactNeighborX="-2458" custLinFactNeighborY="-26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9D403C-8C95-43C0-8985-FB066D23A54C}" type="pres">
      <dgm:prSet presAssocID="{18D7424A-62F8-47E3-8B3C-0CEF6FFEE9E8}" presName="hierChild2" presStyleCnt="0"/>
      <dgm:spPr/>
      <dgm:t>
        <a:bodyPr/>
        <a:lstStyle/>
        <a:p>
          <a:endParaRPr lang="ru-RU"/>
        </a:p>
      </dgm:t>
    </dgm:pt>
    <dgm:pt modelId="{A5B3ADC6-77FE-4C4A-B138-B1AE7EF4378B}" type="pres">
      <dgm:prSet presAssocID="{8452DFEC-DE22-4616-9EC1-135AF76E365C}" presName="Name10" presStyleLbl="parChTrans1D2" presStyleIdx="0" presStyleCnt="3"/>
      <dgm:spPr/>
      <dgm:t>
        <a:bodyPr/>
        <a:lstStyle/>
        <a:p>
          <a:endParaRPr lang="ru-RU"/>
        </a:p>
      </dgm:t>
    </dgm:pt>
    <dgm:pt modelId="{B0DCC64A-5F10-4336-A83A-62EA9B65BC01}" type="pres">
      <dgm:prSet presAssocID="{13102705-D6F7-48CA-936C-4AFE106D553B}" presName="hierRoot2" presStyleCnt="0"/>
      <dgm:spPr/>
      <dgm:t>
        <a:bodyPr/>
        <a:lstStyle/>
        <a:p>
          <a:endParaRPr lang="ru-RU"/>
        </a:p>
      </dgm:t>
    </dgm:pt>
    <dgm:pt modelId="{2584EAE9-92A1-4294-830D-62D8CBB990E2}" type="pres">
      <dgm:prSet presAssocID="{13102705-D6F7-48CA-936C-4AFE106D553B}" presName="composite2" presStyleCnt="0"/>
      <dgm:spPr/>
      <dgm:t>
        <a:bodyPr/>
        <a:lstStyle/>
        <a:p>
          <a:endParaRPr lang="ru-RU"/>
        </a:p>
      </dgm:t>
    </dgm:pt>
    <dgm:pt modelId="{B8619DCD-CC50-45CD-B872-EECBEFAD7840}" type="pres">
      <dgm:prSet presAssocID="{13102705-D6F7-48CA-936C-4AFE106D553B}" presName="background2" presStyleLbl="node2" presStyleIdx="0" presStyleCnt="3"/>
      <dgm:spPr/>
      <dgm:t>
        <a:bodyPr/>
        <a:lstStyle/>
        <a:p>
          <a:endParaRPr lang="ru-RU"/>
        </a:p>
      </dgm:t>
    </dgm:pt>
    <dgm:pt modelId="{EF60281B-209B-4F42-A892-D353654B96BA}" type="pres">
      <dgm:prSet presAssocID="{13102705-D6F7-48CA-936C-4AFE106D553B}" presName="text2" presStyleLbl="fgAcc2" presStyleIdx="0" presStyleCnt="3" custScaleX="110028" custScaleY="956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F0F923-DD9C-4D20-8A5D-8AEE1F185119}" type="pres">
      <dgm:prSet presAssocID="{13102705-D6F7-48CA-936C-4AFE106D553B}" presName="hierChild3" presStyleCnt="0"/>
      <dgm:spPr/>
      <dgm:t>
        <a:bodyPr/>
        <a:lstStyle/>
        <a:p>
          <a:endParaRPr lang="ru-RU"/>
        </a:p>
      </dgm:t>
    </dgm:pt>
    <dgm:pt modelId="{D749A3D4-BDA4-47FA-80EA-0CDDA08A7D7D}" type="pres">
      <dgm:prSet presAssocID="{76D77584-02FC-45B0-971C-523853B380AA}" presName="Name17" presStyleLbl="parChTrans1D3" presStyleIdx="0" presStyleCnt="3"/>
      <dgm:spPr/>
      <dgm:t>
        <a:bodyPr/>
        <a:lstStyle/>
        <a:p>
          <a:endParaRPr lang="ru-RU"/>
        </a:p>
      </dgm:t>
    </dgm:pt>
    <dgm:pt modelId="{3707BD35-7627-420B-9922-484C347E0D19}" type="pres">
      <dgm:prSet presAssocID="{66BFA6A6-A405-42AA-853C-DB14FF48539A}" presName="hierRoot3" presStyleCnt="0"/>
      <dgm:spPr/>
      <dgm:t>
        <a:bodyPr/>
        <a:lstStyle/>
        <a:p>
          <a:endParaRPr lang="ru-RU"/>
        </a:p>
      </dgm:t>
    </dgm:pt>
    <dgm:pt modelId="{8F51AD8A-5DE8-49F1-9B4B-B23E06EA38BF}" type="pres">
      <dgm:prSet presAssocID="{66BFA6A6-A405-42AA-853C-DB14FF48539A}" presName="composite3" presStyleCnt="0"/>
      <dgm:spPr/>
      <dgm:t>
        <a:bodyPr/>
        <a:lstStyle/>
        <a:p>
          <a:endParaRPr lang="ru-RU"/>
        </a:p>
      </dgm:t>
    </dgm:pt>
    <dgm:pt modelId="{13BCEED3-F5B7-48E4-AC18-8F5833D24309}" type="pres">
      <dgm:prSet presAssocID="{66BFA6A6-A405-42AA-853C-DB14FF48539A}" presName="background3" presStyleLbl="node3" presStyleIdx="0" presStyleCnt="3"/>
      <dgm:spPr/>
      <dgm:t>
        <a:bodyPr/>
        <a:lstStyle/>
        <a:p>
          <a:endParaRPr lang="ru-RU"/>
        </a:p>
      </dgm:t>
    </dgm:pt>
    <dgm:pt modelId="{210762B1-4549-45F1-ADF9-94EF99841A8C}" type="pres">
      <dgm:prSet presAssocID="{66BFA6A6-A405-42AA-853C-DB14FF48539A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5566B5-6511-4976-BB95-C6E52CC419F1}" type="pres">
      <dgm:prSet presAssocID="{66BFA6A6-A405-42AA-853C-DB14FF48539A}" presName="hierChild4" presStyleCnt="0"/>
      <dgm:spPr/>
      <dgm:t>
        <a:bodyPr/>
        <a:lstStyle/>
        <a:p>
          <a:endParaRPr lang="ru-RU"/>
        </a:p>
      </dgm:t>
    </dgm:pt>
    <dgm:pt modelId="{5515A157-561B-4383-9D5F-CAAF4D944500}" type="pres">
      <dgm:prSet presAssocID="{D66ADAD8-B300-490E-B8D3-CA939502E769}" presName="Name10" presStyleLbl="parChTrans1D2" presStyleIdx="1" presStyleCnt="3"/>
      <dgm:spPr/>
      <dgm:t>
        <a:bodyPr/>
        <a:lstStyle/>
        <a:p>
          <a:endParaRPr lang="ru-RU"/>
        </a:p>
      </dgm:t>
    </dgm:pt>
    <dgm:pt modelId="{EAEBDAC1-785B-44E2-806E-1C86CF527106}" type="pres">
      <dgm:prSet presAssocID="{9760CFF6-3F51-422F-B391-8253D4F8228E}" presName="hierRoot2" presStyleCnt="0"/>
      <dgm:spPr/>
      <dgm:t>
        <a:bodyPr/>
        <a:lstStyle/>
        <a:p>
          <a:endParaRPr lang="ru-RU"/>
        </a:p>
      </dgm:t>
    </dgm:pt>
    <dgm:pt modelId="{BA7523DB-F31A-44D2-A14A-AB5B8726EDB5}" type="pres">
      <dgm:prSet presAssocID="{9760CFF6-3F51-422F-B391-8253D4F8228E}" presName="composite2" presStyleCnt="0"/>
      <dgm:spPr/>
      <dgm:t>
        <a:bodyPr/>
        <a:lstStyle/>
        <a:p>
          <a:endParaRPr lang="ru-RU"/>
        </a:p>
      </dgm:t>
    </dgm:pt>
    <dgm:pt modelId="{9797EF7C-D7FC-4CE0-AA45-C5F572832875}" type="pres">
      <dgm:prSet presAssocID="{9760CFF6-3F51-422F-B391-8253D4F8228E}" presName="background2" presStyleLbl="node2" presStyleIdx="1" presStyleCnt="3"/>
      <dgm:spPr/>
      <dgm:t>
        <a:bodyPr/>
        <a:lstStyle/>
        <a:p>
          <a:endParaRPr lang="ru-RU"/>
        </a:p>
      </dgm:t>
    </dgm:pt>
    <dgm:pt modelId="{51C1636A-3C72-48E5-9FC6-7AEB6F62E81A}" type="pres">
      <dgm:prSet presAssocID="{9760CFF6-3F51-422F-B391-8253D4F8228E}" presName="text2" presStyleLbl="fgAcc2" presStyleIdx="1" presStyleCnt="3" custScaleX="116073" custScaleY="1032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CE715C-9503-4CEF-A9A2-0F05A92919E6}" type="pres">
      <dgm:prSet presAssocID="{9760CFF6-3F51-422F-B391-8253D4F8228E}" presName="hierChild3" presStyleCnt="0"/>
      <dgm:spPr/>
      <dgm:t>
        <a:bodyPr/>
        <a:lstStyle/>
        <a:p>
          <a:endParaRPr lang="ru-RU"/>
        </a:p>
      </dgm:t>
    </dgm:pt>
    <dgm:pt modelId="{A7E0E5C7-F75C-459E-A8AE-34F7C7CC7944}" type="pres">
      <dgm:prSet presAssocID="{C5A1300A-165E-4EF7-8129-2B468EE7419C}" presName="Name17" presStyleLbl="parChTrans1D3" presStyleIdx="1" presStyleCnt="3"/>
      <dgm:spPr/>
      <dgm:t>
        <a:bodyPr/>
        <a:lstStyle/>
        <a:p>
          <a:endParaRPr lang="ru-RU"/>
        </a:p>
      </dgm:t>
    </dgm:pt>
    <dgm:pt modelId="{B686E108-BEE2-4596-9458-DC9E4E03CB9A}" type="pres">
      <dgm:prSet presAssocID="{6341F708-5B82-4D15-B1B2-274C856317A9}" presName="hierRoot3" presStyleCnt="0"/>
      <dgm:spPr/>
      <dgm:t>
        <a:bodyPr/>
        <a:lstStyle/>
        <a:p>
          <a:endParaRPr lang="ru-RU"/>
        </a:p>
      </dgm:t>
    </dgm:pt>
    <dgm:pt modelId="{56E80288-33D0-4F01-89C6-38A3F7262EC5}" type="pres">
      <dgm:prSet presAssocID="{6341F708-5B82-4D15-B1B2-274C856317A9}" presName="composite3" presStyleCnt="0"/>
      <dgm:spPr/>
      <dgm:t>
        <a:bodyPr/>
        <a:lstStyle/>
        <a:p>
          <a:endParaRPr lang="ru-RU"/>
        </a:p>
      </dgm:t>
    </dgm:pt>
    <dgm:pt modelId="{99C67A7A-3217-46F7-B2A6-3A29021BF800}" type="pres">
      <dgm:prSet presAssocID="{6341F708-5B82-4D15-B1B2-274C856317A9}" presName="background3" presStyleLbl="node3" presStyleIdx="1" presStyleCnt="3"/>
      <dgm:spPr/>
      <dgm:t>
        <a:bodyPr/>
        <a:lstStyle/>
        <a:p>
          <a:endParaRPr lang="ru-RU"/>
        </a:p>
      </dgm:t>
    </dgm:pt>
    <dgm:pt modelId="{F2A0D8AB-F68C-4BE4-9EC4-9EC36F78E272}" type="pres">
      <dgm:prSet presAssocID="{6341F708-5B82-4D15-B1B2-274C856317A9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94E0B7-4B82-460D-9FAC-E8B0B0AE4EE6}" type="pres">
      <dgm:prSet presAssocID="{6341F708-5B82-4D15-B1B2-274C856317A9}" presName="hierChild4" presStyleCnt="0"/>
      <dgm:spPr/>
      <dgm:t>
        <a:bodyPr/>
        <a:lstStyle/>
        <a:p>
          <a:endParaRPr lang="ru-RU"/>
        </a:p>
      </dgm:t>
    </dgm:pt>
    <dgm:pt modelId="{2546F757-18A4-486E-9E8E-9011CAB8474E}" type="pres">
      <dgm:prSet presAssocID="{80F8761A-010A-47D9-B5AD-6818A80B7E04}" presName="Name10" presStyleLbl="parChTrans1D2" presStyleIdx="2" presStyleCnt="3"/>
      <dgm:spPr/>
      <dgm:t>
        <a:bodyPr/>
        <a:lstStyle/>
        <a:p>
          <a:endParaRPr lang="ru-RU"/>
        </a:p>
      </dgm:t>
    </dgm:pt>
    <dgm:pt modelId="{A88CBA1E-658F-4CEB-AA26-9B843ACB9C40}" type="pres">
      <dgm:prSet presAssocID="{D793473B-0A40-4470-96BE-CA24740351B3}" presName="hierRoot2" presStyleCnt="0"/>
      <dgm:spPr/>
      <dgm:t>
        <a:bodyPr/>
        <a:lstStyle/>
        <a:p>
          <a:endParaRPr lang="ru-RU"/>
        </a:p>
      </dgm:t>
    </dgm:pt>
    <dgm:pt modelId="{CF2BD490-732D-47EC-97A1-72359E2B8306}" type="pres">
      <dgm:prSet presAssocID="{D793473B-0A40-4470-96BE-CA24740351B3}" presName="composite2" presStyleCnt="0"/>
      <dgm:spPr/>
      <dgm:t>
        <a:bodyPr/>
        <a:lstStyle/>
        <a:p>
          <a:endParaRPr lang="ru-RU"/>
        </a:p>
      </dgm:t>
    </dgm:pt>
    <dgm:pt modelId="{5EBA276C-3A87-4A1D-8D4B-3942041E5AE0}" type="pres">
      <dgm:prSet presAssocID="{D793473B-0A40-4470-96BE-CA24740351B3}" presName="background2" presStyleLbl="node2" presStyleIdx="2" presStyleCnt="3"/>
      <dgm:spPr/>
      <dgm:t>
        <a:bodyPr/>
        <a:lstStyle/>
        <a:p>
          <a:endParaRPr lang="ru-RU"/>
        </a:p>
      </dgm:t>
    </dgm:pt>
    <dgm:pt modelId="{5B7DF472-9C50-4D61-8815-650BE26F920C}" type="pres">
      <dgm:prSet presAssocID="{D793473B-0A40-4470-96BE-CA24740351B3}" presName="text2" presStyleLbl="fgAcc2" presStyleIdx="2" presStyleCnt="3" custScaleX="1006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921AD7-5470-401C-95E9-A5EA7D855542}" type="pres">
      <dgm:prSet presAssocID="{D793473B-0A40-4470-96BE-CA24740351B3}" presName="hierChild3" presStyleCnt="0"/>
      <dgm:spPr/>
      <dgm:t>
        <a:bodyPr/>
        <a:lstStyle/>
        <a:p>
          <a:endParaRPr lang="ru-RU"/>
        </a:p>
      </dgm:t>
    </dgm:pt>
    <dgm:pt modelId="{CC40F667-B423-445C-946F-F54F9C2F4757}" type="pres">
      <dgm:prSet presAssocID="{1E3AD35B-17C9-4B64-8825-1D309C1A609C}" presName="Name17" presStyleLbl="parChTrans1D3" presStyleIdx="2" presStyleCnt="3"/>
      <dgm:spPr/>
      <dgm:t>
        <a:bodyPr/>
        <a:lstStyle/>
        <a:p>
          <a:endParaRPr lang="ru-RU"/>
        </a:p>
      </dgm:t>
    </dgm:pt>
    <dgm:pt modelId="{34E5C0C6-7D2B-45C1-9027-A6C60D266EEB}" type="pres">
      <dgm:prSet presAssocID="{6BD0FA32-FAEE-4286-BF8D-B9F3AB73C127}" presName="hierRoot3" presStyleCnt="0"/>
      <dgm:spPr/>
      <dgm:t>
        <a:bodyPr/>
        <a:lstStyle/>
        <a:p>
          <a:endParaRPr lang="ru-RU"/>
        </a:p>
      </dgm:t>
    </dgm:pt>
    <dgm:pt modelId="{425EF918-F5CC-4D04-BBFE-A313556FE00C}" type="pres">
      <dgm:prSet presAssocID="{6BD0FA32-FAEE-4286-BF8D-B9F3AB73C127}" presName="composite3" presStyleCnt="0"/>
      <dgm:spPr/>
      <dgm:t>
        <a:bodyPr/>
        <a:lstStyle/>
        <a:p>
          <a:endParaRPr lang="ru-RU"/>
        </a:p>
      </dgm:t>
    </dgm:pt>
    <dgm:pt modelId="{98BBFA81-8A24-4AA5-A0D1-9BB244C01AD1}" type="pres">
      <dgm:prSet presAssocID="{6BD0FA32-FAEE-4286-BF8D-B9F3AB73C127}" presName="background3" presStyleLbl="node3" presStyleIdx="2" presStyleCnt="3"/>
      <dgm:spPr/>
      <dgm:t>
        <a:bodyPr/>
        <a:lstStyle/>
        <a:p>
          <a:endParaRPr lang="ru-RU"/>
        </a:p>
      </dgm:t>
    </dgm:pt>
    <dgm:pt modelId="{249056CD-4C78-4734-94EC-AAC91DAA4BC8}" type="pres">
      <dgm:prSet presAssocID="{6BD0FA32-FAEE-4286-BF8D-B9F3AB73C127}" presName="text3" presStyleLbl="fgAcc3" presStyleIdx="2" presStyleCnt="3" custScaleX="965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0CC3A5-BDB6-4714-83B3-8FFEE2A0CD58}" type="pres">
      <dgm:prSet presAssocID="{6BD0FA32-FAEE-4286-BF8D-B9F3AB73C127}" presName="hierChild4" presStyleCnt="0"/>
      <dgm:spPr/>
      <dgm:t>
        <a:bodyPr/>
        <a:lstStyle/>
        <a:p>
          <a:endParaRPr lang="ru-RU"/>
        </a:p>
      </dgm:t>
    </dgm:pt>
  </dgm:ptLst>
  <dgm:cxnLst>
    <dgm:cxn modelId="{6E4C353C-51E8-4A67-86B6-7C62196140FD}" srcId="{D793473B-0A40-4470-96BE-CA24740351B3}" destId="{6BD0FA32-FAEE-4286-BF8D-B9F3AB73C127}" srcOrd="0" destOrd="0" parTransId="{1E3AD35B-17C9-4B64-8825-1D309C1A609C}" sibTransId="{2FC57FD0-C563-46B9-AE5E-D5B4C0EA2431}"/>
    <dgm:cxn modelId="{56B29D9C-25AB-4CA6-B3FA-F5519411DD5F}" srcId="{18D7424A-62F8-47E3-8B3C-0CEF6FFEE9E8}" destId="{9760CFF6-3F51-422F-B391-8253D4F8228E}" srcOrd="1" destOrd="0" parTransId="{D66ADAD8-B300-490E-B8D3-CA939502E769}" sibTransId="{58C580C9-C353-479A-88FC-45DEE6C57CEA}"/>
    <dgm:cxn modelId="{EBC6390F-4284-4D36-B015-750EF313E94C}" type="presOf" srcId="{8452DFEC-DE22-4616-9EC1-135AF76E365C}" destId="{A5B3ADC6-77FE-4C4A-B138-B1AE7EF4378B}" srcOrd="0" destOrd="0" presId="urn:microsoft.com/office/officeart/2005/8/layout/hierarchy1"/>
    <dgm:cxn modelId="{7D5B92C2-4D3A-449C-89F5-EE1043BC0C25}" srcId="{18D7424A-62F8-47E3-8B3C-0CEF6FFEE9E8}" destId="{13102705-D6F7-48CA-936C-4AFE106D553B}" srcOrd="0" destOrd="0" parTransId="{8452DFEC-DE22-4616-9EC1-135AF76E365C}" sibTransId="{32B85BBD-FDB5-416B-86B5-F26C55A550DD}"/>
    <dgm:cxn modelId="{B09DF32C-A70E-4D9D-8879-7F420D7210A0}" srcId="{AE5EFEDD-B6AF-43B2-8D08-F1FB6854B3FD}" destId="{18D7424A-62F8-47E3-8B3C-0CEF6FFEE9E8}" srcOrd="0" destOrd="0" parTransId="{899B4F3E-897D-49DA-9072-8F3D681E3A26}" sibTransId="{459B7291-C554-4115-AA19-401188FDC5E5}"/>
    <dgm:cxn modelId="{51CF7CE4-1B26-4AFB-A7BB-2B4800D52BF4}" srcId="{18D7424A-62F8-47E3-8B3C-0CEF6FFEE9E8}" destId="{D793473B-0A40-4470-96BE-CA24740351B3}" srcOrd="2" destOrd="0" parTransId="{80F8761A-010A-47D9-B5AD-6818A80B7E04}" sibTransId="{24ECA21B-21D5-4561-AD98-5823FB2FF81E}"/>
    <dgm:cxn modelId="{6F28D27D-0BF7-4BA8-90A9-D7282AABA0D1}" type="presOf" srcId="{18D7424A-62F8-47E3-8B3C-0CEF6FFEE9E8}" destId="{40596CF5-C84F-464B-B4EF-BD4C1155D851}" srcOrd="0" destOrd="0" presId="urn:microsoft.com/office/officeart/2005/8/layout/hierarchy1"/>
    <dgm:cxn modelId="{5821D5D8-6A6B-4EEB-BAF9-B8820C746811}" type="presOf" srcId="{AE5EFEDD-B6AF-43B2-8D08-F1FB6854B3FD}" destId="{3B807095-7E48-48D6-A16A-B69F47A79E73}" srcOrd="0" destOrd="0" presId="urn:microsoft.com/office/officeart/2005/8/layout/hierarchy1"/>
    <dgm:cxn modelId="{7EA5D4DA-B4D1-4811-BF36-E197ACCDB046}" srcId="{9760CFF6-3F51-422F-B391-8253D4F8228E}" destId="{6341F708-5B82-4D15-B1B2-274C856317A9}" srcOrd="0" destOrd="0" parTransId="{C5A1300A-165E-4EF7-8129-2B468EE7419C}" sibTransId="{11550F98-26F3-4D05-B2C1-90B74D7C2E9E}"/>
    <dgm:cxn modelId="{4EE48640-3E3E-4CF5-820B-0352800F4A47}" srcId="{13102705-D6F7-48CA-936C-4AFE106D553B}" destId="{66BFA6A6-A405-42AA-853C-DB14FF48539A}" srcOrd="0" destOrd="0" parTransId="{76D77584-02FC-45B0-971C-523853B380AA}" sibTransId="{D9953520-2005-449A-8C58-FC7CD81AA974}"/>
    <dgm:cxn modelId="{08F3DAFF-3BBC-46CF-8A6B-25EC45BBCD25}" type="presOf" srcId="{D793473B-0A40-4470-96BE-CA24740351B3}" destId="{5B7DF472-9C50-4D61-8815-650BE26F920C}" srcOrd="0" destOrd="0" presId="urn:microsoft.com/office/officeart/2005/8/layout/hierarchy1"/>
    <dgm:cxn modelId="{10410191-5B4A-4219-9E22-D2D37D8BF61A}" type="presOf" srcId="{9760CFF6-3F51-422F-B391-8253D4F8228E}" destId="{51C1636A-3C72-48E5-9FC6-7AEB6F62E81A}" srcOrd="0" destOrd="0" presId="urn:microsoft.com/office/officeart/2005/8/layout/hierarchy1"/>
    <dgm:cxn modelId="{D4B2DB51-7D64-44E2-A2CD-DF105E4FCE2D}" type="presOf" srcId="{76D77584-02FC-45B0-971C-523853B380AA}" destId="{D749A3D4-BDA4-47FA-80EA-0CDDA08A7D7D}" srcOrd="0" destOrd="0" presId="urn:microsoft.com/office/officeart/2005/8/layout/hierarchy1"/>
    <dgm:cxn modelId="{8E85C9E8-9CDA-4E38-BAFF-2954FE9AFF22}" type="presOf" srcId="{D66ADAD8-B300-490E-B8D3-CA939502E769}" destId="{5515A157-561B-4383-9D5F-CAAF4D944500}" srcOrd="0" destOrd="0" presId="urn:microsoft.com/office/officeart/2005/8/layout/hierarchy1"/>
    <dgm:cxn modelId="{B04A427F-487F-4107-B695-0D2D7075A647}" type="presOf" srcId="{13102705-D6F7-48CA-936C-4AFE106D553B}" destId="{EF60281B-209B-4F42-A892-D353654B96BA}" srcOrd="0" destOrd="0" presId="urn:microsoft.com/office/officeart/2005/8/layout/hierarchy1"/>
    <dgm:cxn modelId="{AB50472D-4262-4708-BED1-A53A84310654}" type="presOf" srcId="{6BD0FA32-FAEE-4286-BF8D-B9F3AB73C127}" destId="{249056CD-4C78-4734-94EC-AAC91DAA4BC8}" srcOrd="0" destOrd="0" presId="urn:microsoft.com/office/officeart/2005/8/layout/hierarchy1"/>
    <dgm:cxn modelId="{1EFFCCD0-C777-4480-904F-0EBA44A6CD87}" type="presOf" srcId="{6341F708-5B82-4D15-B1B2-274C856317A9}" destId="{F2A0D8AB-F68C-4BE4-9EC4-9EC36F78E272}" srcOrd="0" destOrd="0" presId="urn:microsoft.com/office/officeart/2005/8/layout/hierarchy1"/>
    <dgm:cxn modelId="{4C217949-C586-4076-A1DB-DC7CC4F9A099}" type="presOf" srcId="{80F8761A-010A-47D9-B5AD-6818A80B7E04}" destId="{2546F757-18A4-486E-9E8E-9011CAB8474E}" srcOrd="0" destOrd="0" presId="urn:microsoft.com/office/officeart/2005/8/layout/hierarchy1"/>
    <dgm:cxn modelId="{85F35492-A250-46E7-A0C1-1C006A3A1D87}" type="presOf" srcId="{66BFA6A6-A405-42AA-853C-DB14FF48539A}" destId="{210762B1-4549-45F1-ADF9-94EF99841A8C}" srcOrd="0" destOrd="0" presId="urn:microsoft.com/office/officeart/2005/8/layout/hierarchy1"/>
    <dgm:cxn modelId="{12315B03-B4BA-48DE-80AD-BB7E747E5966}" type="presOf" srcId="{C5A1300A-165E-4EF7-8129-2B468EE7419C}" destId="{A7E0E5C7-F75C-459E-A8AE-34F7C7CC7944}" srcOrd="0" destOrd="0" presId="urn:microsoft.com/office/officeart/2005/8/layout/hierarchy1"/>
    <dgm:cxn modelId="{9880E4E8-3798-49E7-BA0E-A810D3A2C0AA}" type="presOf" srcId="{1E3AD35B-17C9-4B64-8825-1D309C1A609C}" destId="{CC40F667-B423-445C-946F-F54F9C2F4757}" srcOrd="0" destOrd="0" presId="urn:microsoft.com/office/officeart/2005/8/layout/hierarchy1"/>
    <dgm:cxn modelId="{3BEC7A8C-BAAC-4690-AF0C-FC66B18A1C8D}" type="presParOf" srcId="{3B807095-7E48-48D6-A16A-B69F47A79E73}" destId="{F69C8DDC-7ACA-477E-8578-43B085BF1403}" srcOrd="0" destOrd="0" presId="urn:microsoft.com/office/officeart/2005/8/layout/hierarchy1"/>
    <dgm:cxn modelId="{FA7432E1-3D8B-47E9-87B4-0408865D6B90}" type="presParOf" srcId="{F69C8DDC-7ACA-477E-8578-43B085BF1403}" destId="{A59534C1-3A71-45C6-8037-58F6E9D3E036}" srcOrd="0" destOrd="0" presId="urn:microsoft.com/office/officeart/2005/8/layout/hierarchy1"/>
    <dgm:cxn modelId="{04238F16-297D-4419-9488-306555BA3C09}" type="presParOf" srcId="{A59534C1-3A71-45C6-8037-58F6E9D3E036}" destId="{2CDB87F5-0B72-4D71-9B1C-C0C2CD03DC76}" srcOrd="0" destOrd="0" presId="urn:microsoft.com/office/officeart/2005/8/layout/hierarchy1"/>
    <dgm:cxn modelId="{9F3645CE-311D-42F6-81F9-6B9492CB80FA}" type="presParOf" srcId="{A59534C1-3A71-45C6-8037-58F6E9D3E036}" destId="{40596CF5-C84F-464B-B4EF-BD4C1155D851}" srcOrd="1" destOrd="0" presId="urn:microsoft.com/office/officeart/2005/8/layout/hierarchy1"/>
    <dgm:cxn modelId="{E172376A-CC04-453C-AF14-875656307992}" type="presParOf" srcId="{F69C8DDC-7ACA-477E-8578-43B085BF1403}" destId="{F99D403C-8C95-43C0-8985-FB066D23A54C}" srcOrd="1" destOrd="0" presId="urn:microsoft.com/office/officeart/2005/8/layout/hierarchy1"/>
    <dgm:cxn modelId="{C9A13C6F-0B0C-45E2-9CDF-9C5A356F7DF5}" type="presParOf" srcId="{F99D403C-8C95-43C0-8985-FB066D23A54C}" destId="{A5B3ADC6-77FE-4C4A-B138-B1AE7EF4378B}" srcOrd="0" destOrd="0" presId="urn:microsoft.com/office/officeart/2005/8/layout/hierarchy1"/>
    <dgm:cxn modelId="{39DFBFFB-ABAC-4D0F-8943-F8DFC1D70E4C}" type="presParOf" srcId="{F99D403C-8C95-43C0-8985-FB066D23A54C}" destId="{B0DCC64A-5F10-4336-A83A-62EA9B65BC01}" srcOrd="1" destOrd="0" presId="urn:microsoft.com/office/officeart/2005/8/layout/hierarchy1"/>
    <dgm:cxn modelId="{FE03C516-00C6-4950-A502-B7B61816E054}" type="presParOf" srcId="{B0DCC64A-5F10-4336-A83A-62EA9B65BC01}" destId="{2584EAE9-92A1-4294-830D-62D8CBB990E2}" srcOrd="0" destOrd="0" presId="urn:microsoft.com/office/officeart/2005/8/layout/hierarchy1"/>
    <dgm:cxn modelId="{B9D5659C-7E49-48A2-830F-3E81918A169C}" type="presParOf" srcId="{2584EAE9-92A1-4294-830D-62D8CBB990E2}" destId="{B8619DCD-CC50-45CD-B872-EECBEFAD7840}" srcOrd="0" destOrd="0" presId="urn:microsoft.com/office/officeart/2005/8/layout/hierarchy1"/>
    <dgm:cxn modelId="{35BA3E7D-6E79-4380-A880-440E1CE4A8A5}" type="presParOf" srcId="{2584EAE9-92A1-4294-830D-62D8CBB990E2}" destId="{EF60281B-209B-4F42-A892-D353654B96BA}" srcOrd="1" destOrd="0" presId="urn:microsoft.com/office/officeart/2005/8/layout/hierarchy1"/>
    <dgm:cxn modelId="{1EE4B8CD-BEF1-49E1-B345-D0D97084D19B}" type="presParOf" srcId="{B0DCC64A-5F10-4336-A83A-62EA9B65BC01}" destId="{E8F0F923-DD9C-4D20-8A5D-8AEE1F185119}" srcOrd="1" destOrd="0" presId="urn:microsoft.com/office/officeart/2005/8/layout/hierarchy1"/>
    <dgm:cxn modelId="{6C36C20B-F3E1-4F19-948F-CE91231034E6}" type="presParOf" srcId="{E8F0F923-DD9C-4D20-8A5D-8AEE1F185119}" destId="{D749A3D4-BDA4-47FA-80EA-0CDDA08A7D7D}" srcOrd="0" destOrd="0" presId="urn:microsoft.com/office/officeart/2005/8/layout/hierarchy1"/>
    <dgm:cxn modelId="{DF0A4A71-4EB2-4B27-BF35-9022ACE79634}" type="presParOf" srcId="{E8F0F923-DD9C-4D20-8A5D-8AEE1F185119}" destId="{3707BD35-7627-420B-9922-484C347E0D19}" srcOrd="1" destOrd="0" presId="urn:microsoft.com/office/officeart/2005/8/layout/hierarchy1"/>
    <dgm:cxn modelId="{018E3D71-A9CB-46AD-82B8-472B7B856A63}" type="presParOf" srcId="{3707BD35-7627-420B-9922-484C347E0D19}" destId="{8F51AD8A-5DE8-49F1-9B4B-B23E06EA38BF}" srcOrd="0" destOrd="0" presId="urn:microsoft.com/office/officeart/2005/8/layout/hierarchy1"/>
    <dgm:cxn modelId="{522B88C0-B526-4D79-B3F0-71934D9D2761}" type="presParOf" srcId="{8F51AD8A-5DE8-49F1-9B4B-B23E06EA38BF}" destId="{13BCEED3-F5B7-48E4-AC18-8F5833D24309}" srcOrd="0" destOrd="0" presId="urn:microsoft.com/office/officeart/2005/8/layout/hierarchy1"/>
    <dgm:cxn modelId="{CE10FF85-9A70-4B6C-82F1-C18F91F3DE52}" type="presParOf" srcId="{8F51AD8A-5DE8-49F1-9B4B-B23E06EA38BF}" destId="{210762B1-4549-45F1-ADF9-94EF99841A8C}" srcOrd="1" destOrd="0" presId="urn:microsoft.com/office/officeart/2005/8/layout/hierarchy1"/>
    <dgm:cxn modelId="{33630990-8BFE-4DC9-A4BF-D8636B20EF15}" type="presParOf" srcId="{3707BD35-7627-420B-9922-484C347E0D19}" destId="{925566B5-6511-4976-BB95-C6E52CC419F1}" srcOrd="1" destOrd="0" presId="urn:microsoft.com/office/officeart/2005/8/layout/hierarchy1"/>
    <dgm:cxn modelId="{E637B3E4-3E45-4AE5-9960-2DCEE4DA80ED}" type="presParOf" srcId="{F99D403C-8C95-43C0-8985-FB066D23A54C}" destId="{5515A157-561B-4383-9D5F-CAAF4D944500}" srcOrd="2" destOrd="0" presId="urn:microsoft.com/office/officeart/2005/8/layout/hierarchy1"/>
    <dgm:cxn modelId="{013471E3-A1D6-4E61-8414-CB51A7414CD7}" type="presParOf" srcId="{F99D403C-8C95-43C0-8985-FB066D23A54C}" destId="{EAEBDAC1-785B-44E2-806E-1C86CF527106}" srcOrd="3" destOrd="0" presId="urn:microsoft.com/office/officeart/2005/8/layout/hierarchy1"/>
    <dgm:cxn modelId="{3B2C664C-48C3-48B7-BFB0-1D078B8CEEFB}" type="presParOf" srcId="{EAEBDAC1-785B-44E2-806E-1C86CF527106}" destId="{BA7523DB-F31A-44D2-A14A-AB5B8726EDB5}" srcOrd="0" destOrd="0" presId="urn:microsoft.com/office/officeart/2005/8/layout/hierarchy1"/>
    <dgm:cxn modelId="{270452FD-EF05-408B-BE2D-7D97113D7D62}" type="presParOf" srcId="{BA7523DB-F31A-44D2-A14A-AB5B8726EDB5}" destId="{9797EF7C-D7FC-4CE0-AA45-C5F572832875}" srcOrd="0" destOrd="0" presId="urn:microsoft.com/office/officeart/2005/8/layout/hierarchy1"/>
    <dgm:cxn modelId="{1BB1EAF8-BE90-4748-81D1-5B5E1BE6F855}" type="presParOf" srcId="{BA7523DB-F31A-44D2-A14A-AB5B8726EDB5}" destId="{51C1636A-3C72-48E5-9FC6-7AEB6F62E81A}" srcOrd="1" destOrd="0" presId="urn:microsoft.com/office/officeart/2005/8/layout/hierarchy1"/>
    <dgm:cxn modelId="{B668EAC4-3448-4765-AAF2-E93D6091EBFE}" type="presParOf" srcId="{EAEBDAC1-785B-44E2-806E-1C86CF527106}" destId="{E5CE715C-9503-4CEF-A9A2-0F05A92919E6}" srcOrd="1" destOrd="0" presId="urn:microsoft.com/office/officeart/2005/8/layout/hierarchy1"/>
    <dgm:cxn modelId="{679EA33A-0618-4C12-9B7F-1CBAB42EBB50}" type="presParOf" srcId="{E5CE715C-9503-4CEF-A9A2-0F05A92919E6}" destId="{A7E0E5C7-F75C-459E-A8AE-34F7C7CC7944}" srcOrd="0" destOrd="0" presId="urn:microsoft.com/office/officeart/2005/8/layout/hierarchy1"/>
    <dgm:cxn modelId="{803A0F99-5170-4A75-B6A9-C56B4CD06D72}" type="presParOf" srcId="{E5CE715C-9503-4CEF-A9A2-0F05A92919E6}" destId="{B686E108-BEE2-4596-9458-DC9E4E03CB9A}" srcOrd="1" destOrd="0" presId="urn:microsoft.com/office/officeart/2005/8/layout/hierarchy1"/>
    <dgm:cxn modelId="{E3A0EECC-546F-48D5-878C-547ADB66F0D4}" type="presParOf" srcId="{B686E108-BEE2-4596-9458-DC9E4E03CB9A}" destId="{56E80288-33D0-4F01-89C6-38A3F7262EC5}" srcOrd="0" destOrd="0" presId="urn:microsoft.com/office/officeart/2005/8/layout/hierarchy1"/>
    <dgm:cxn modelId="{B2C45645-9247-491E-9335-1FAA227D704A}" type="presParOf" srcId="{56E80288-33D0-4F01-89C6-38A3F7262EC5}" destId="{99C67A7A-3217-46F7-B2A6-3A29021BF800}" srcOrd="0" destOrd="0" presId="urn:microsoft.com/office/officeart/2005/8/layout/hierarchy1"/>
    <dgm:cxn modelId="{26909415-0297-4A4C-A8C4-5B6C281465B8}" type="presParOf" srcId="{56E80288-33D0-4F01-89C6-38A3F7262EC5}" destId="{F2A0D8AB-F68C-4BE4-9EC4-9EC36F78E272}" srcOrd="1" destOrd="0" presId="urn:microsoft.com/office/officeart/2005/8/layout/hierarchy1"/>
    <dgm:cxn modelId="{924CCEDA-AB21-4EE3-8779-AAACFF1E43A7}" type="presParOf" srcId="{B686E108-BEE2-4596-9458-DC9E4E03CB9A}" destId="{3B94E0B7-4B82-460D-9FAC-E8B0B0AE4EE6}" srcOrd="1" destOrd="0" presId="urn:microsoft.com/office/officeart/2005/8/layout/hierarchy1"/>
    <dgm:cxn modelId="{2B3DBD4B-20F5-4361-9231-B25DAC2067B9}" type="presParOf" srcId="{F99D403C-8C95-43C0-8985-FB066D23A54C}" destId="{2546F757-18A4-486E-9E8E-9011CAB8474E}" srcOrd="4" destOrd="0" presId="urn:microsoft.com/office/officeart/2005/8/layout/hierarchy1"/>
    <dgm:cxn modelId="{B37B9B3F-0E8B-4963-B67E-35B4C4401E53}" type="presParOf" srcId="{F99D403C-8C95-43C0-8985-FB066D23A54C}" destId="{A88CBA1E-658F-4CEB-AA26-9B843ACB9C40}" srcOrd="5" destOrd="0" presId="urn:microsoft.com/office/officeart/2005/8/layout/hierarchy1"/>
    <dgm:cxn modelId="{E3DB1FE1-0545-41BE-92E7-50A97AEEE669}" type="presParOf" srcId="{A88CBA1E-658F-4CEB-AA26-9B843ACB9C40}" destId="{CF2BD490-732D-47EC-97A1-72359E2B8306}" srcOrd="0" destOrd="0" presId="urn:microsoft.com/office/officeart/2005/8/layout/hierarchy1"/>
    <dgm:cxn modelId="{C806B054-626B-4C06-84DE-8C70072DCE2B}" type="presParOf" srcId="{CF2BD490-732D-47EC-97A1-72359E2B8306}" destId="{5EBA276C-3A87-4A1D-8D4B-3942041E5AE0}" srcOrd="0" destOrd="0" presId="urn:microsoft.com/office/officeart/2005/8/layout/hierarchy1"/>
    <dgm:cxn modelId="{BCC2DDCB-989D-4E8A-A84B-10FCB9960AD2}" type="presParOf" srcId="{CF2BD490-732D-47EC-97A1-72359E2B8306}" destId="{5B7DF472-9C50-4D61-8815-650BE26F920C}" srcOrd="1" destOrd="0" presId="urn:microsoft.com/office/officeart/2005/8/layout/hierarchy1"/>
    <dgm:cxn modelId="{393CA18C-F587-4EF0-8AA2-F9E3D259285A}" type="presParOf" srcId="{A88CBA1E-658F-4CEB-AA26-9B843ACB9C40}" destId="{1A921AD7-5470-401C-95E9-A5EA7D855542}" srcOrd="1" destOrd="0" presId="urn:microsoft.com/office/officeart/2005/8/layout/hierarchy1"/>
    <dgm:cxn modelId="{895E316F-F9BA-490B-BBA8-67F683DE823E}" type="presParOf" srcId="{1A921AD7-5470-401C-95E9-A5EA7D855542}" destId="{CC40F667-B423-445C-946F-F54F9C2F4757}" srcOrd="0" destOrd="0" presId="urn:microsoft.com/office/officeart/2005/8/layout/hierarchy1"/>
    <dgm:cxn modelId="{BAB69202-DF88-4D14-B7C1-79A172115F18}" type="presParOf" srcId="{1A921AD7-5470-401C-95E9-A5EA7D855542}" destId="{34E5C0C6-7D2B-45C1-9027-A6C60D266EEB}" srcOrd="1" destOrd="0" presId="urn:microsoft.com/office/officeart/2005/8/layout/hierarchy1"/>
    <dgm:cxn modelId="{726D06B9-5199-43B7-BE0E-FD95202B19A9}" type="presParOf" srcId="{34E5C0C6-7D2B-45C1-9027-A6C60D266EEB}" destId="{425EF918-F5CC-4D04-BBFE-A313556FE00C}" srcOrd="0" destOrd="0" presId="urn:microsoft.com/office/officeart/2005/8/layout/hierarchy1"/>
    <dgm:cxn modelId="{CBE730E0-B56D-423C-AE2A-3B13176DFD90}" type="presParOf" srcId="{425EF918-F5CC-4D04-BBFE-A313556FE00C}" destId="{98BBFA81-8A24-4AA5-A0D1-9BB244C01AD1}" srcOrd="0" destOrd="0" presId="urn:microsoft.com/office/officeart/2005/8/layout/hierarchy1"/>
    <dgm:cxn modelId="{EC4A450E-1D1C-49BB-9062-98D404F31850}" type="presParOf" srcId="{425EF918-F5CC-4D04-BBFE-A313556FE00C}" destId="{249056CD-4C78-4734-94EC-AAC91DAA4BC8}" srcOrd="1" destOrd="0" presId="urn:microsoft.com/office/officeart/2005/8/layout/hierarchy1"/>
    <dgm:cxn modelId="{388CB366-DE96-4A58-8738-12FDAB091A88}" type="presParOf" srcId="{34E5C0C6-7D2B-45C1-9027-A6C60D266EEB}" destId="{B30CC3A5-BDB6-4714-83B3-8FFEE2A0CD5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04E87-B8E8-42D5-86D1-A559EA35DB01}">
      <dsp:nvSpPr>
        <dsp:cNvPr id="0" name=""/>
        <dsp:cNvSpPr/>
      </dsp:nvSpPr>
      <dsp:spPr>
        <a:xfrm>
          <a:off x="2626306" y="2175792"/>
          <a:ext cx="2962756" cy="18239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Суб’екты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навуковай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дзейнасці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3060192" y="2442897"/>
        <a:ext cx="2094984" cy="1289698"/>
      </dsp:txXfrm>
    </dsp:sp>
    <dsp:sp modelId="{B1C27A19-F933-432E-A975-E40138274F3F}">
      <dsp:nvSpPr>
        <dsp:cNvPr id="0" name=""/>
        <dsp:cNvSpPr/>
      </dsp:nvSpPr>
      <dsp:spPr>
        <a:xfrm rot="12900000">
          <a:off x="2044250" y="1779945"/>
          <a:ext cx="1133773" cy="51981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888FDD-4C1E-492C-A51E-D03624990213}">
      <dsp:nvSpPr>
        <dsp:cNvPr id="0" name=""/>
        <dsp:cNvSpPr/>
      </dsp:nvSpPr>
      <dsp:spPr>
        <a:xfrm>
          <a:off x="1143382" y="1021614"/>
          <a:ext cx="2006776" cy="138617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7 кафедр</a:t>
          </a:r>
          <a:endParaRPr lang="ru-RU" sz="2000" b="1" kern="1200" dirty="0">
            <a:latin typeface="Arial" pitchFamily="34" charset="0"/>
            <a:cs typeface="Arial" pitchFamily="34" charset="0"/>
          </a:endParaRPr>
        </a:p>
      </dsp:txBody>
      <dsp:txXfrm>
        <a:off x="1183982" y="1062214"/>
        <a:ext cx="1925576" cy="1304970"/>
      </dsp:txXfrm>
    </dsp:sp>
    <dsp:sp modelId="{72FAE1EC-3C17-4B26-AD6A-CF9201F38A45}">
      <dsp:nvSpPr>
        <dsp:cNvPr id="0" name=""/>
        <dsp:cNvSpPr/>
      </dsp:nvSpPr>
      <dsp:spPr>
        <a:xfrm rot="16217003">
          <a:off x="3415474" y="1133759"/>
          <a:ext cx="1401179" cy="51981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43168D-0D68-4BEE-BB7F-CE5E552FAA6B}">
      <dsp:nvSpPr>
        <dsp:cNvPr id="0" name=""/>
        <dsp:cNvSpPr/>
      </dsp:nvSpPr>
      <dsp:spPr>
        <a:xfrm>
          <a:off x="3116141" y="0"/>
          <a:ext cx="2006776" cy="1386170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2000" b="1" kern="1200" dirty="0" smtClean="0">
              <a:latin typeface="Arial" pitchFamily="34" charset="0"/>
              <a:cs typeface="Arial" pitchFamily="34" charset="0"/>
            </a:rPr>
            <a:t>5 студэнцкіх навуковых аб’яднанняў</a:t>
          </a:r>
          <a:endParaRPr lang="ru-RU" sz="2000" b="1" kern="1200" dirty="0">
            <a:latin typeface="Arial" pitchFamily="34" charset="0"/>
            <a:cs typeface="Arial" pitchFamily="34" charset="0"/>
          </a:endParaRPr>
        </a:p>
      </dsp:txBody>
      <dsp:txXfrm>
        <a:off x="3156741" y="40600"/>
        <a:ext cx="1925576" cy="1304970"/>
      </dsp:txXfrm>
    </dsp:sp>
    <dsp:sp modelId="{B810F764-7085-4B9A-ABDB-16E8A7D0B92C}">
      <dsp:nvSpPr>
        <dsp:cNvPr id="0" name=""/>
        <dsp:cNvSpPr/>
      </dsp:nvSpPr>
      <dsp:spPr>
        <a:xfrm rot="19500000">
          <a:off x="5037346" y="1779945"/>
          <a:ext cx="1133773" cy="519813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50E6F6-C10B-483A-89B4-6ED74B64809A}">
      <dsp:nvSpPr>
        <dsp:cNvPr id="0" name=""/>
        <dsp:cNvSpPr/>
      </dsp:nvSpPr>
      <dsp:spPr>
        <a:xfrm>
          <a:off x="5065211" y="1021614"/>
          <a:ext cx="2006776" cy="13861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4 </a:t>
          </a:r>
          <a:r>
            <a:rPr lang="ru-RU" sz="2000" b="1" kern="1200" dirty="0" err="1" smtClean="0">
              <a:latin typeface="Arial" pitchFamily="34" charset="0"/>
              <a:cs typeface="Arial" pitchFamily="34" charset="0"/>
            </a:rPr>
            <a:t>часовыя</a:t>
          </a: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000" b="1" kern="1200" dirty="0" err="1" smtClean="0">
              <a:latin typeface="Arial" pitchFamily="34" charset="0"/>
              <a:cs typeface="Arial" pitchFamily="34" charset="0"/>
            </a:rPr>
            <a:t>навуковыя</a:t>
          </a: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000" b="1" kern="1200" dirty="0" err="1" smtClean="0">
              <a:latin typeface="Arial" pitchFamily="34" charset="0"/>
              <a:cs typeface="Arial" pitchFamily="34" charset="0"/>
            </a:rPr>
            <a:t>калектывы</a:t>
          </a:r>
          <a:endParaRPr lang="ru-RU" sz="2000" b="1" kern="1200" dirty="0">
            <a:latin typeface="Arial" pitchFamily="34" charset="0"/>
            <a:cs typeface="Arial" pitchFamily="34" charset="0"/>
          </a:endParaRPr>
        </a:p>
      </dsp:txBody>
      <dsp:txXfrm>
        <a:off x="5105811" y="1062214"/>
        <a:ext cx="1925576" cy="13049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6400BD-722C-44D2-9E05-6E06BCEDED10}">
      <dsp:nvSpPr>
        <dsp:cNvPr id="0" name=""/>
        <dsp:cNvSpPr/>
      </dsp:nvSpPr>
      <dsp:spPr>
        <a:xfrm>
          <a:off x="0" y="113897"/>
          <a:ext cx="2723563" cy="18872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itchFamily="34" charset="0"/>
              <a:cs typeface="Arial" pitchFamily="34" charset="0"/>
            </a:rPr>
            <a:t>VII </a:t>
          </a:r>
          <a:r>
            <a:rPr lang="be-BY" sz="1400" b="1" kern="1200" dirty="0" smtClean="0">
              <a:latin typeface="Arial" pitchFamily="34" charset="0"/>
              <a:cs typeface="Arial" pitchFamily="34" charset="0"/>
            </a:rPr>
            <a:t>Міжнародная навукова-практычная канферэнцыя 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«</a:t>
          </a:r>
          <a:r>
            <a:rPr lang="ru-RU" sz="1400" b="1" kern="1200" dirty="0" err="1" smtClean="0">
              <a:latin typeface="Arial" pitchFamily="34" charset="0"/>
              <a:cs typeface="Arial" pitchFamily="34" charset="0"/>
            </a:rPr>
            <a:t>Міжнародная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 журналістыка-2018: </a:t>
          </a:r>
          <a:r>
            <a:rPr lang="ru-RU" sz="1400" b="1" kern="1200" dirty="0" err="1" smtClean="0">
              <a:latin typeface="Arial" pitchFamily="34" charset="0"/>
              <a:cs typeface="Arial" pitchFamily="34" charset="0"/>
            </a:rPr>
            <a:t>глабальныя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400" b="1" kern="1200" dirty="0" err="1" smtClean="0">
              <a:latin typeface="Arial" pitchFamily="34" charset="0"/>
              <a:cs typeface="Arial" pitchFamily="34" charset="0"/>
            </a:rPr>
            <a:t>выклікі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ru-RU" sz="1400" b="1" kern="1200" dirty="0" err="1" smtClean="0">
              <a:latin typeface="Arial" pitchFamily="34" charset="0"/>
              <a:cs typeface="Arial" pitchFamily="34" charset="0"/>
            </a:rPr>
            <a:t>рэгіянальнае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 партнёрства і </a:t>
          </a:r>
          <a:r>
            <a:rPr lang="ru-RU" sz="1400" b="1" kern="1200" dirty="0" err="1" smtClean="0">
              <a:latin typeface="Arial" pitchFamily="34" charset="0"/>
              <a:cs typeface="Arial" pitchFamily="34" charset="0"/>
            </a:rPr>
            <a:t>медыя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» </a:t>
          </a:r>
          <a:endParaRPr lang="en-US" sz="14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15 </a:t>
          </a:r>
          <a:r>
            <a:rPr lang="ru-RU" sz="1400" b="1" kern="1200" dirty="0" err="1" smtClean="0">
              <a:latin typeface="Arial" pitchFamily="34" charset="0"/>
              <a:cs typeface="Arial" pitchFamily="34" charset="0"/>
            </a:rPr>
            <a:t>лютага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 2018 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г.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0" y="113897"/>
        <a:ext cx="2723563" cy="1887217"/>
      </dsp:txXfrm>
    </dsp:sp>
    <dsp:sp modelId="{5FCE72A3-5FBF-4BA1-8886-7CEA15BFD585}">
      <dsp:nvSpPr>
        <dsp:cNvPr id="0" name=""/>
        <dsp:cNvSpPr/>
      </dsp:nvSpPr>
      <dsp:spPr>
        <a:xfrm>
          <a:off x="2995920" y="113897"/>
          <a:ext cx="2723563" cy="18872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75-я </a:t>
          </a:r>
          <a:r>
            <a:rPr lang="ru-RU" sz="1400" b="1" kern="1200" dirty="0" err="1" smtClean="0">
              <a:latin typeface="Arial" pitchFamily="34" charset="0"/>
              <a:cs typeface="Arial" pitchFamily="34" charset="0"/>
            </a:rPr>
            <a:t>навуковая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400" b="1" kern="1200" dirty="0" err="1" smtClean="0">
              <a:latin typeface="Arial" pitchFamily="34" charset="0"/>
              <a:cs typeface="Arial" pitchFamily="34" charset="0"/>
            </a:rPr>
            <a:t>канферэнцыя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400" b="1" kern="1200" dirty="0" err="1" smtClean="0">
              <a:latin typeface="Arial" pitchFamily="34" charset="0"/>
              <a:cs typeface="Arial" pitchFamily="34" charset="0"/>
            </a:rPr>
            <a:t>студэнтаў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 і </a:t>
          </a:r>
          <a:r>
            <a:rPr lang="ru-RU" sz="1400" b="1" kern="1200" dirty="0" err="1" smtClean="0">
              <a:latin typeface="Arial" pitchFamily="34" charset="0"/>
              <a:cs typeface="Arial" pitchFamily="34" charset="0"/>
            </a:rPr>
            <a:t>аспірантаў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 БДУ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ru-RU" sz="1400" b="1" kern="1200" dirty="0" err="1" smtClean="0">
              <a:latin typeface="Arial" pitchFamily="34" charset="0"/>
              <a:cs typeface="Arial" pitchFamily="34" charset="0"/>
            </a:rPr>
            <a:t>секцыя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 «</a:t>
          </a:r>
          <a:r>
            <a:rPr lang="ru-RU" sz="1400" b="1" kern="1200" dirty="0" err="1" smtClean="0">
              <a:latin typeface="Arial" pitchFamily="34" charset="0"/>
              <a:cs typeface="Arial" pitchFamily="34" charset="0"/>
            </a:rPr>
            <a:t>Беларуская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400" b="1" kern="1200" dirty="0" err="1" smtClean="0">
              <a:latin typeface="Arial" pitchFamily="34" charset="0"/>
              <a:cs typeface="Arial" pitchFamily="34" charset="0"/>
            </a:rPr>
            <a:t>журналістыка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- 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2018» </a:t>
          </a:r>
          <a:endParaRPr lang="en-US" sz="14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11 </a:t>
          </a:r>
          <a:r>
            <a:rPr lang="ru-RU" sz="1400" b="1" kern="1200" dirty="0" err="1" smtClean="0">
              <a:latin typeface="Arial" pitchFamily="34" charset="0"/>
              <a:cs typeface="Arial" pitchFamily="34" charset="0"/>
            </a:rPr>
            <a:t>красавіка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2018 г.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2995920" y="113897"/>
        <a:ext cx="2723563" cy="1887217"/>
      </dsp:txXfrm>
    </dsp:sp>
    <dsp:sp modelId="{A15ADCB5-40D0-4A75-840B-1EFB86DC2676}">
      <dsp:nvSpPr>
        <dsp:cNvPr id="0" name=""/>
        <dsp:cNvSpPr/>
      </dsp:nvSpPr>
      <dsp:spPr>
        <a:xfrm>
          <a:off x="0" y="2156578"/>
          <a:ext cx="2723563" cy="19065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itchFamily="34" charset="0"/>
              <a:cs typeface="Arial" pitchFamily="34" charset="0"/>
            </a:rPr>
            <a:t>I </a:t>
          </a:r>
          <a:r>
            <a:rPr lang="be-BY" sz="1400" b="1" kern="1200" dirty="0" smtClean="0">
              <a:latin typeface="Arial" pitchFamily="34" charset="0"/>
              <a:cs typeface="Arial" pitchFamily="34" charset="0"/>
            </a:rPr>
            <a:t>Міжнародная навукова-практычная канферэнцыя 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«</a:t>
          </a:r>
          <a:r>
            <a:rPr lang="ru-RU" sz="1400" b="1" kern="1200" dirty="0" err="1" smtClean="0">
              <a:latin typeface="Arial" pitchFamily="34" charset="0"/>
              <a:cs typeface="Arial" pitchFamily="34" charset="0"/>
            </a:rPr>
            <a:t>Мультымедыйная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400" b="1" kern="1200" dirty="0" err="1" smtClean="0">
              <a:latin typeface="Arial" pitchFamily="34" charset="0"/>
              <a:cs typeface="Arial" pitchFamily="34" charset="0"/>
            </a:rPr>
            <a:t>журналістыка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» </a:t>
          </a:r>
          <a:endParaRPr lang="en-US" sz="14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2 </a:t>
          </a:r>
          <a:r>
            <a:rPr lang="ru-RU" sz="1400" b="1" kern="1200" dirty="0" err="1" smtClean="0">
              <a:latin typeface="Arial" pitchFamily="34" charset="0"/>
              <a:cs typeface="Arial" pitchFamily="34" charset="0"/>
            </a:rPr>
            <a:t>сакавіка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 2018 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г.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0" y="2156578"/>
        <a:ext cx="2723563" cy="1906516"/>
      </dsp:txXfrm>
    </dsp:sp>
    <dsp:sp modelId="{DD3D489C-F6BE-4376-8648-10123702F3EE}">
      <dsp:nvSpPr>
        <dsp:cNvPr id="0" name=""/>
        <dsp:cNvSpPr/>
      </dsp:nvSpPr>
      <dsp:spPr>
        <a:xfrm>
          <a:off x="2951989" y="2193316"/>
          <a:ext cx="2723563" cy="18440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latin typeface="Arial" pitchFamily="34" charset="0"/>
              <a:cs typeface="Arial" pitchFamily="34" charset="0"/>
            </a:rPr>
            <a:t>Міжнародны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 круглы 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стол 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«</a:t>
          </a:r>
          <a:r>
            <a:rPr lang="ru-RU" sz="1400" b="1" kern="1200" dirty="0" err="1" smtClean="0">
              <a:latin typeface="Arial" pitchFamily="34" charset="0"/>
              <a:cs typeface="Arial" pitchFamily="34" charset="0"/>
            </a:rPr>
            <a:t>Прафесійная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400" b="1" kern="1200" dirty="0" err="1" smtClean="0">
              <a:latin typeface="Arial" pitchFamily="34" charset="0"/>
              <a:cs typeface="Arial" pitchFamily="34" charset="0"/>
            </a:rPr>
            <a:t>камунікатыўная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400" b="1" kern="1200" dirty="0" err="1" smtClean="0">
              <a:latin typeface="Arial" pitchFamily="34" charset="0"/>
              <a:cs typeface="Arial" pitchFamily="34" charset="0"/>
            </a:rPr>
            <a:t>асоба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 ў </a:t>
          </a:r>
          <a:r>
            <a:rPr lang="ru-RU" sz="1400" b="1" kern="1200" dirty="0" err="1" smtClean="0">
              <a:latin typeface="Arial" pitchFamily="34" charset="0"/>
              <a:cs typeface="Arial" pitchFamily="34" charset="0"/>
            </a:rPr>
            <a:t>інстытуцыйных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400" b="1" kern="1200" dirty="0" err="1" smtClean="0">
              <a:latin typeface="Arial" pitchFamily="34" charset="0"/>
              <a:cs typeface="Arial" pitchFamily="34" charset="0"/>
            </a:rPr>
            <a:t>дыскурсах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»</a:t>
          </a:r>
          <a:endParaRPr lang="en-US" sz="14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 22-23 </a:t>
          </a:r>
          <a:r>
            <a:rPr lang="ru-RU" sz="1400" b="1" kern="1200" dirty="0" err="1" smtClean="0">
              <a:latin typeface="Arial" pitchFamily="34" charset="0"/>
              <a:cs typeface="Arial" pitchFamily="34" charset="0"/>
            </a:rPr>
            <a:t>сакавіка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 2018 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г.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2951989" y="2193316"/>
        <a:ext cx="2723563" cy="1844092"/>
      </dsp:txXfrm>
    </dsp:sp>
    <dsp:sp modelId="{14ED14D6-44B0-4636-B63D-ACE9434A3CC3}">
      <dsp:nvSpPr>
        <dsp:cNvPr id="0" name=""/>
        <dsp:cNvSpPr/>
      </dsp:nvSpPr>
      <dsp:spPr>
        <a:xfrm>
          <a:off x="5944967" y="2161655"/>
          <a:ext cx="2723563" cy="18462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itchFamily="34" charset="0"/>
              <a:cs typeface="Arial" pitchFamily="34" charset="0"/>
            </a:rPr>
            <a:t>X</a:t>
          </a:r>
          <a:r>
            <a:rPr lang="be-BY" sz="1400" b="1" kern="1200" dirty="0" smtClean="0">
              <a:latin typeface="Arial" pitchFamily="34" charset="0"/>
              <a:cs typeface="Arial" pitchFamily="34" charset="0"/>
            </a:rPr>
            <a:t>Х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400" b="1" kern="1200" dirty="0" err="1" smtClean="0">
              <a:latin typeface="Arial" pitchFamily="34" charset="0"/>
              <a:cs typeface="Arial" pitchFamily="34" charset="0"/>
            </a:rPr>
            <a:t>Міжнародная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400" b="1" kern="1200" dirty="0" err="1" smtClean="0">
              <a:latin typeface="Arial" pitchFamily="34" charset="0"/>
              <a:cs typeface="Arial" pitchFamily="34" charset="0"/>
            </a:rPr>
            <a:t>навукова-практычная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400" b="1" kern="1200" dirty="0" err="1" smtClean="0">
              <a:latin typeface="Arial" pitchFamily="34" charset="0"/>
              <a:cs typeface="Arial" pitchFamily="34" charset="0"/>
            </a:rPr>
            <a:t>канферэнцыя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 “Журналістыка-2018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: 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стан, </a:t>
          </a:r>
          <a:r>
            <a:rPr lang="ru-RU" sz="1400" b="1" kern="1200" dirty="0" err="1" smtClean="0">
              <a:latin typeface="Arial" pitchFamily="34" charset="0"/>
              <a:cs typeface="Arial" pitchFamily="34" charset="0"/>
            </a:rPr>
            <a:t>праблемы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ru-RU" sz="1400" b="1" kern="1200" dirty="0" err="1" smtClean="0">
              <a:latin typeface="Arial" pitchFamily="34" charset="0"/>
              <a:cs typeface="Arial" pitchFamily="34" charset="0"/>
            </a:rPr>
            <a:t>перспектывы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” </a:t>
          </a:r>
          <a:endParaRPr lang="en-US" sz="14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1</a:t>
          </a:r>
          <a:r>
            <a:rPr lang="be-BY" sz="1400" b="1" kern="1200" dirty="0" smtClean="0">
              <a:latin typeface="Arial" pitchFamily="34" charset="0"/>
              <a:cs typeface="Arial" pitchFamily="34" charset="0"/>
            </a:rPr>
            <a:t>5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-16 </a:t>
          </a:r>
          <a:r>
            <a:rPr lang="ru-RU" sz="1400" b="1" kern="1200" dirty="0" err="1" smtClean="0">
              <a:latin typeface="Arial" pitchFamily="34" charset="0"/>
              <a:cs typeface="Arial" pitchFamily="34" charset="0"/>
            </a:rPr>
            <a:t>лістапада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 20</a:t>
          </a:r>
          <a:r>
            <a:rPr lang="be-BY" sz="1400" b="1" kern="1200" dirty="0" smtClean="0">
              <a:latin typeface="Arial" pitchFamily="34" charset="0"/>
              <a:cs typeface="Arial" pitchFamily="34" charset="0"/>
            </a:rPr>
            <a:t>18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 г.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5944967" y="2161655"/>
        <a:ext cx="2723563" cy="1846298"/>
      </dsp:txXfrm>
    </dsp:sp>
    <dsp:sp modelId="{CAB24FE4-DE90-4A36-9FFA-2D0E7ACAD60D}">
      <dsp:nvSpPr>
        <dsp:cNvPr id="0" name=""/>
        <dsp:cNvSpPr/>
      </dsp:nvSpPr>
      <dsp:spPr>
        <a:xfrm>
          <a:off x="5991840" y="71445"/>
          <a:ext cx="2723563" cy="18679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latin typeface="Arial" pitchFamily="34" charset="0"/>
              <a:cs typeface="Arial" pitchFamily="34" charset="0"/>
            </a:rPr>
            <a:t>Міжнародная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400" b="1" kern="1200" dirty="0" err="1" smtClean="0">
              <a:latin typeface="Arial" pitchFamily="34" charset="0"/>
              <a:cs typeface="Arial" pitchFamily="34" charset="0"/>
            </a:rPr>
            <a:t>навукова-практычная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400" b="1" kern="1200" dirty="0" err="1" smtClean="0">
              <a:latin typeface="Arial" pitchFamily="34" charset="0"/>
              <a:cs typeface="Arial" pitchFamily="34" charset="0"/>
            </a:rPr>
            <a:t>канферэнцыя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 «</a:t>
          </a:r>
          <a:r>
            <a:rPr lang="ru-RU" sz="1400" b="1" kern="1200" dirty="0" err="1" smtClean="0">
              <a:latin typeface="Arial" pitchFamily="34" charset="0"/>
              <a:cs typeface="Arial" pitchFamily="34" charset="0"/>
            </a:rPr>
            <a:t>Карпаратыўныя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400" b="1" kern="1200" dirty="0" err="1" smtClean="0">
              <a:latin typeface="Arial" pitchFamily="34" charset="0"/>
              <a:cs typeface="Arial" pitchFamily="34" charset="0"/>
            </a:rPr>
            <a:t>стратэгічныя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400" b="1" kern="1200" dirty="0" err="1" smtClean="0">
              <a:latin typeface="Arial" pitchFamily="34" charset="0"/>
              <a:cs typeface="Arial" pitchFamily="34" charset="0"/>
            </a:rPr>
            <a:t>камунікацыі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: </a:t>
          </a:r>
          <a:r>
            <a:rPr lang="ru-RU" sz="1400" b="1" kern="1200" dirty="0" err="1" smtClean="0">
              <a:latin typeface="Arial" pitchFamily="34" charset="0"/>
              <a:cs typeface="Arial" pitchFamily="34" charset="0"/>
            </a:rPr>
            <a:t>новыя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400" b="1" kern="1200" dirty="0" err="1" smtClean="0">
              <a:latin typeface="Arial" pitchFamily="34" charset="0"/>
              <a:cs typeface="Arial" pitchFamily="34" charset="0"/>
            </a:rPr>
            <a:t>трэнды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 ў </a:t>
          </a:r>
          <a:r>
            <a:rPr lang="ru-RU" sz="1400" b="1" kern="1200" dirty="0" err="1" smtClean="0">
              <a:latin typeface="Arial" pitchFamily="34" charset="0"/>
              <a:cs typeface="Arial" pitchFamily="34" charset="0"/>
            </a:rPr>
            <a:t>прафесійнай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400" b="1" kern="1200" dirty="0" err="1" smtClean="0">
              <a:latin typeface="Arial" pitchFamily="34" charset="0"/>
              <a:cs typeface="Arial" pitchFamily="34" charset="0"/>
            </a:rPr>
            <a:t>дзейнасці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» </a:t>
          </a:r>
          <a:endParaRPr lang="en-US" sz="14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22-23 </a:t>
          </a:r>
          <a:r>
            <a:rPr lang="ru-RU" sz="1400" b="1" kern="1200" dirty="0" err="1" smtClean="0">
              <a:latin typeface="Arial" pitchFamily="34" charset="0"/>
              <a:cs typeface="Arial" pitchFamily="34" charset="0"/>
            </a:rPr>
            <a:t>лютага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 2018 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г.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5991840" y="71445"/>
        <a:ext cx="2723563" cy="18679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69F346-4C20-4BA9-82BD-0CE40862BE8E}">
      <dsp:nvSpPr>
        <dsp:cNvPr id="0" name=""/>
        <dsp:cNvSpPr/>
      </dsp:nvSpPr>
      <dsp:spPr>
        <a:xfrm>
          <a:off x="0" y="3339894"/>
          <a:ext cx="8715436" cy="7306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Arial" pitchFamily="34" charset="0"/>
              <a:cs typeface="Arial" pitchFamily="34" charset="0"/>
            </a:rPr>
            <a:t>2010 – 2018 гг. </a:t>
          </a:r>
          <a:r>
            <a:rPr lang="ru-RU" sz="1900" kern="1200" dirty="0" smtClean="0">
              <a:latin typeface="Arial" pitchFamily="34" charset="0"/>
              <a:cs typeface="Arial" pitchFamily="34" charset="0"/>
            </a:rPr>
            <a:t>– </a:t>
          </a:r>
          <a:r>
            <a:rPr lang="ru-RU" sz="1900" kern="1200" dirty="0" err="1" smtClean="0">
              <a:latin typeface="Arial" pitchFamily="34" charset="0"/>
              <a:cs typeface="Arial" pitchFamily="34" charset="0"/>
            </a:rPr>
            <a:t>адбылася</a:t>
          </a:r>
          <a:r>
            <a:rPr lang="ru-RU" sz="19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900" kern="1200" dirty="0" err="1" smtClean="0">
              <a:latin typeface="Arial" pitchFamily="34" charset="0"/>
              <a:cs typeface="Arial" pitchFamily="34" charset="0"/>
            </a:rPr>
            <a:t>абарона</a:t>
          </a:r>
          <a:r>
            <a:rPr lang="ru-RU" sz="1900" kern="1200" dirty="0" smtClean="0">
              <a:latin typeface="Arial" pitchFamily="34" charset="0"/>
              <a:cs typeface="Arial" pitchFamily="34" charset="0"/>
            </a:rPr>
            <a:t> 21 </a:t>
          </a:r>
          <a:r>
            <a:rPr lang="ru-RU" sz="1900" kern="1200" dirty="0" err="1" smtClean="0">
              <a:latin typeface="Arial" pitchFamily="34" charset="0"/>
              <a:cs typeface="Arial" pitchFamily="34" charset="0"/>
            </a:rPr>
            <a:t>дысертацыі</a:t>
          </a:r>
          <a:r>
            <a:rPr lang="ru-RU" sz="1900" kern="1200" dirty="0" smtClean="0">
              <a:latin typeface="Arial" pitchFamily="34" charset="0"/>
              <a:cs typeface="Arial" pitchFamily="34" charset="0"/>
            </a:rPr>
            <a:t> на </a:t>
          </a:r>
          <a:r>
            <a:rPr lang="ru-RU" sz="1900" kern="1200" dirty="0" err="1" smtClean="0">
              <a:latin typeface="Arial" pitchFamily="34" charset="0"/>
              <a:cs typeface="Arial" pitchFamily="34" charset="0"/>
            </a:rPr>
            <a:t>суісканне</a:t>
          </a:r>
          <a:r>
            <a:rPr lang="ru-RU" sz="19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900" kern="1200" dirty="0" err="1" smtClean="0">
              <a:latin typeface="Arial" pitchFamily="34" charset="0"/>
              <a:cs typeface="Arial" pitchFamily="34" charset="0"/>
            </a:rPr>
            <a:t>вучонай</a:t>
          </a:r>
          <a:r>
            <a:rPr lang="ru-RU" sz="19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900" kern="1200" dirty="0" err="1" smtClean="0">
              <a:latin typeface="Arial" pitchFamily="34" charset="0"/>
              <a:cs typeface="Arial" pitchFamily="34" charset="0"/>
            </a:rPr>
            <a:t>ступені</a:t>
          </a:r>
          <a:r>
            <a:rPr lang="ru-RU" sz="19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900" kern="1200" dirty="0" err="1" smtClean="0">
              <a:latin typeface="Arial" pitchFamily="34" charset="0"/>
              <a:cs typeface="Arial" pitchFamily="34" charset="0"/>
            </a:rPr>
            <a:t>кандыдата</a:t>
          </a:r>
          <a:r>
            <a:rPr lang="ru-RU" sz="19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900" kern="1200" dirty="0" err="1" smtClean="0">
              <a:latin typeface="Arial" pitchFamily="34" charset="0"/>
              <a:cs typeface="Arial" pitchFamily="34" charset="0"/>
            </a:rPr>
            <a:t>філалагічных</a:t>
          </a:r>
          <a:r>
            <a:rPr lang="ru-RU" sz="19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900" kern="1200" dirty="0" err="1" smtClean="0">
              <a:latin typeface="Arial" pitchFamily="34" charset="0"/>
              <a:cs typeface="Arial" pitchFamily="34" charset="0"/>
            </a:rPr>
            <a:t>навук</a:t>
          </a:r>
          <a:endParaRPr lang="ru-RU" sz="1900" kern="1200" dirty="0">
            <a:latin typeface="Arial" pitchFamily="34" charset="0"/>
            <a:cs typeface="Arial" pitchFamily="34" charset="0"/>
          </a:endParaRPr>
        </a:p>
      </dsp:txBody>
      <dsp:txXfrm>
        <a:off x="0" y="3339894"/>
        <a:ext cx="8715436" cy="730687"/>
      </dsp:txXfrm>
    </dsp:sp>
    <dsp:sp modelId="{320A1F06-0995-4463-88D1-BE33B5E86728}">
      <dsp:nvSpPr>
        <dsp:cNvPr id="0" name=""/>
        <dsp:cNvSpPr/>
      </dsp:nvSpPr>
      <dsp:spPr>
        <a:xfrm rot="10800000">
          <a:off x="0" y="2218921"/>
          <a:ext cx="8715436" cy="1123797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900" kern="1200" dirty="0" smtClean="0">
            <a:latin typeface="Arial" pitchFamily="34" charset="0"/>
            <a:cs typeface="Arial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900" kern="1200" dirty="0" smtClean="0">
              <a:latin typeface="Arial" pitchFamily="34" charset="0"/>
              <a:cs typeface="Arial" pitchFamily="34" charset="0"/>
            </a:rPr>
            <a:t>201</a:t>
          </a:r>
          <a:r>
            <a:rPr lang="en-US" sz="1900" kern="1200" dirty="0" smtClean="0">
              <a:latin typeface="Arial" pitchFamily="34" charset="0"/>
              <a:cs typeface="Arial" pitchFamily="34" charset="0"/>
            </a:rPr>
            <a:t>5</a:t>
          </a:r>
          <a:r>
            <a:rPr lang="ru-RU" sz="1900" kern="1200" dirty="0" smtClean="0">
              <a:latin typeface="Arial" pitchFamily="34" charset="0"/>
              <a:cs typeface="Arial" pitchFamily="34" charset="0"/>
            </a:rPr>
            <a:t> г. –</a:t>
          </a:r>
          <a:r>
            <a:rPr lang="en-US" sz="19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900" kern="1200" dirty="0" err="1" smtClean="0">
              <a:latin typeface="Arial" pitchFamily="34" charset="0"/>
              <a:cs typeface="Arial" pitchFamily="34" charset="0"/>
            </a:rPr>
            <a:t>перарэгістрацыя</a:t>
          </a:r>
          <a:r>
            <a:rPr lang="ru-RU" sz="19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900" kern="1200" dirty="0" err="1" smtClean="0">
              <a:latin typeface="Arial" pitchFamily="34" charset="0"/>
              <a:cs typeface="Arial" pitchFamily="34" charset="0"/>
            </a:rPr>
            <a:t>савета</a:t>
          </a:r>
          <a:r>
            <a:rPr lang="ru-RU" sz="1900" kern="1200" dirty="0" smtClean="0">
              <a:latin typeface="Arial" pitchFamily="34" charset="0"/>
              <a:cs typeface="Arial" pitchFamily="34" charset="0"/>
            </a:rPr>
            <a:t> па </a:t>
          </a:r>
          <a:r>
            <a:rPr lang="ru-RU" sz="1900" kern="1200" dirty="0" err="1" smtClean="0">
              <a:latin typeface="Arial" pitchFamily="34" charset="0"/>
              <a:cs typeface="Arial" pitchFamily="34" charset="0"/>
            </a:rPr>
            <a:t>абароне</a:t>
          </a:r>
          <a:r>
            <a:rPr lang="ru-RU" sz="19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900" kern="1200" dirty="0" err="1" smtClean="0">
              <a:latin typeface="Arial" pitchFamily="34" charset="0"/>
              <a:cs typeface="Arial" pitchFamily="34" charset="0"/>
            </a:rPr>
            <a:t>дысертацый</a:t>
          </a:r>
          <a:r>
            <a:rPr lang="ru-RU" sz="1900" kern="1200" dirty="0" smtClean="0">
              <a:latin typeface="Arial" pitchFamily="34" charset="0"/>
              <a:cs typeface="Arial" pitchFamily="34" charset="0"/>
            </a:rPr>
            <a:t> Д </a:t>
          </a:r>
          <a:r>
            <a:rPr lang="ru-RU" sz="1900" kern="1200" dirty="0" smtClean="0">
              <a:latin typeface="Arial" pitchFamily="34" charset="0"/>
              <a:cs typeface="Arial" pitchFamily="34" charset="0"/>
            </a:rPr>
            <a:t>02.01.08 </a:t>
          </a:r>
          <a:br>
            <a:rPr lang="ru-RU" sz="1900" kern="1200" dirty="0" smtClean="0">
              <a:latin typeface="Arial" pitchFamily="34" charset="0"/>
              <a:cs typeface="Arial" pitchFamily="34" charset="0"/>
            </a:rPr>
          </a:br>
          <a:r>
            <a:rPr lang="ru-RU" sz="1900" kern="1200" dirty="0" smtClean="0">
              <a:latin typeface="Arial" pitchFamily="34" charset="0"/>
              <a:cs typeface="Arial" pitchFamily="34" charset="0"/>
            </a:rPr>
            <a:t>(</a:t>
          </a:r>
          <a:r>
            <a:rPr lang="ru-RU" sz="1900" kern="1200" dirty="0" err="1" smtClean="0">
              <a:latin typeface="Arial" pitchFamily="34" charset="0"/>
              <a:cs typeface="Arial" pitchFamily="34" charset="0"/>
            </a:rPr>
            <a:t>тэрмін</a:t>
          </a:r>
          <a:r>
            <a:rPr lang="ru-RU" sz="19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900" kern="1200" dirty="0" err="1" smtClean="0">
              <a:latin typeface="Arial" pitchFamily="34" charset="0"/>
              <a:cs typeface="Arial" pitchFamily="34" charset="0"/>
            </a:rPr>
            <a:t>паўнамоцтваў</a:t>
          </a:r>
          <a:r>
            <a:rPr lang="ru-RU" sz="1900" kern="1200" dirty="0" smtClean="0">
              <a:latin typeface="Arial" pitchFamily="34" charset="0"/>
              <a:cs typeface="Arial" pitchFamily="34" charset="0"/>
            </a:rPr>
            <a:t>– </a:t>
          </a:r>
          <a:r>
            <a:rPr lang="ru-RU" sz="1900" kern="1200" dirty="0" smtClean="0">
              <a:latin typeface="Arial" pitchFamily="34" charset="0"/>
              <a:cs typeface="Arial" pitchFamily="34" charset="0"/>
            </a:rPr>
            <a:t>2015 – 2020 гг.)</a:t>
          </a:r>
          <a:r>
            <a:rPr lang="en-US" sz="1900" kern="1200" dirty="0" smtClean="0">
              <a:latin typeface="Arial" pitchFamily="34" charset="0"/>
              <a:cs typeface="Arial" pitchFamily="34" charset="0"/>
            </a:rPr>
            <a:t> </a:t>
          </a:r>
          <a:endParaRPr lang="ru-RU" sz="1900" kern="1200" dirty="0" smtClean="0">
            <a:latin typeface="Arial" pitchFamily="34" charset="0"/>
            <a:cs typeface="Arial" pitchFamily="34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>
            <a:latin typeface="Arial" pitchFamily="34" charset="0"/>
            <a:cs typeface="Arial" pitchFamily="34" charset="0"/>
          </a:endParaRPr>
        </a:p>
      </dsp:txBody>
      <dsp:txXfrm rot="10800000">
        <a:off x="0" y="2218921"/>
        <a:ext cx="8715436" cy="730210"/>
      </dsp:txXfrm>
    </dsp:sp>
    <dsp:sp modelId="{72645692-DFC4-4B8C-97EA-937874B80389}">
      <dsp:nvSpPr>
        <dsp:cNvPr id="0" name=""/>
        <dsp:cNvSpPr/>
      </dsp:nvSpPr>
      <dsp:spPr>
        <a:xfrm rot="10800000">
          <a:off x="0" y="1145249"/>
          <a:ext cx="8715436" cy="1123797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900" kern="1200" dirty="0" smtClean="0">
              <a:latin typeface="Arial" pitchFamily="34" charset="0"/>
              <a:cs typeface="Arial" pitchFamily="34" charset="0"/>
            </a:rPr>
            <a:t>2010 г. –</a:t>
          </a:r>
          <a:r>
            <a:rPr lang="en-US" sz="19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900" kern="1200" dirty="0" err="1" smtClean="0">
              <a:latin typeface="Arial" pitchFamily="34" charset="0"/>
              <a:cs typeface="Arial" pitchFamily="34" charset="0"/>
            </a:rPr>
            <a:t>спецыялізаваны</a:t>
          </a:r>
          <a:r>
            <a:rPr lang="ru-RU" sz="19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900" kern="1200" dirty="0" err="1" smtClean="0">
              <a:latin typeface="Arial" pitchFamily="34" charset="0"/>
              <a:cs typeface="Arial" pitchFamily="34" charset="0"/>
            </a:rPr>
            <a:t>савет</a:t>
          </a:r>
          <a:r>
            <a:rPr lang="ru-RU" sz="1900" kern="1200" dirty="0" smtClean="0">
              <a:latin typeface="Arial" pitchFamily="34" charset="0"/>
              <a:cs typeface="Arial" pitchFamily="34" charset="0"/>
            </a:rPr>
            <a:t> па </a:t>
          </a:r>
          <a:r>
            <a:rPr lang="ru-RU" sz="1900" kern="1200" dirty="0" err="1" smtClean="0">
              <a:latin typeface="Arial" pitchFamily="34" charset="0"/>
              <a:cs typeface="Arial" pitchFamily="34" charset="0"/>
            </a:rPr>
            <a:t>абароне</a:t>
          </a:r>
          <a:r>
            <a:rPr lang="ru-RU" sz="19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900" kern="1200" dirty="0" err="1" smtClean="0">
              <a:latin typeface="Arial" pitchFamily="34" charset="0"/>
              <a:cs typeface="Arial" pitchFamily="34" charset="0"/>
            </a:rPr>
            <a:t>дысертацый</a:t>
          </a:r>
          <a:r>
            <a:rPr lang="ru-RU" sz="1900" kern="1200" dirty="0" smtClean="0">
              <a:latin typeface="Arial" pitchFamily="34" charset="0"/>
              <a:cs typeface="Arial" pitchFamily="34" charset="0"/>
            </a:rPr>
            <a:t> Д </a:t>
          </a:r>
          <a:r>
            <a:rPr lang="ru-RU" sz="1900" kern="1200" dirty="0" smtClean="0">
              <a:latin typeface="Arial" pitchFamily="34" charset="0"/>
              <a:cs typeface="Arial" pitchFamily="34" charset="0"/>
            </a:rPr>
            <a:t>02.01.08</a:t>
          </a:r>
          <a:r>
            <a:rPr lang="en-US" sz="1900" kern="1200" dirty="0" smtClean="0">
              <a:latin typeface="Arial" pitchFamily="34" charset="0"/>
              <a:cs typeface="Arial" pitchFamily="34" charset="0"/>
            </a:rPr>
            <a:t> </a:t>
          </a:r>
          <a:endParaRPr lang="ru-RU" sz="1900" kern="1200" dirty="0" smtClean="0">
            <a:latin typeface="Arial" pitchFamily="34" charset="0"/>
            <a:cs typeface="Arial" pitchFamily="34" charset="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>
            <a:latin typeface="Arial" pitchFamily="34" charset="0"/>
            <a:cs typeface="Arial" pitchFamily="34" charset="0"/>
          </a:endParaRPr>
        </a:p>
      </dsp:txBody>
      <dsp:txXfrm rot="10800000">
        <a:off x="0" y="1145249"/>
        <a:ext cx="8715436" cy="730210"/>
      </dsp:txXfrm>
    </dsp:sp>
    <dsp:sp modelId="{14F5703A-6E94-4733-A00B-7406C2249453}">
      <dsp:nvSpPr>
        <dsp:cNvPr id="0" name=""/>
        <dsp:cNvSpPr/>
      </dsp:nvSpPr>
      <dsp:spPr>
        <a:xfrm rot="10800000">
          <a:off x="0" y="1384"/>
          <a:ext cx="8715436" cy="1123797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Arial" pitchFamily="34" charset="0"/>
              <a:cs typeface="Arial" pitchFamily="34" charset="0"/>
            </a:rPr>
            <a:t>1991 г. – </a:t>
          </a:r>
          <a:r>
            <a:rPr lang="ru-RU" sz="1900" kern="1200" dirty="0" err="1" smtClean="0">
              <a:latin typeface="Arial" pitchFamily="34" charset="0"/>
              <a:cs typeface="Arial" pitchFamily="34" charset="0"/>
            </a:rPr>
            <a:t>спецыялізаваны</a:t>
          </a:r>
          <a:r>
            <a:rPr lang="ru-RU" sz="19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900" kern="1200" dirty="0" err="1" smtClean="0">
              <a:latin typeface="Arial" pitchFamily="34" charset="0"/>
              <a:cs typeface="Arial" pitchFamily="34" charset="0"/>
            </a:rPr>
            <a:t>савет</a:t>
          </a:r>
          <a:r>
            <a:rPr lang="ru-RU" sz="1900" kern="1200" dirty="0" smtClean="0">
              <a:latin typeface="Arial" pitchFamily="34" charset="0"/>
              <a:cs typeface="Arial" pitchFamily="34" charset="0"/>
            </a:rPr>
            <a:t> па </a:t>
          </a:r>
          <a:r>
            <a:rPr lang="ru-RU" sz="1900" kern="1200" dirty="0" err="1" smtClean="0">
              <a:latin typeface="Arial" pitchFamily="34" charset="0"/>
              <a:cs typeface="Arial" pitchFamily="34" charset="0"/>
            </a:rPr>
            <a:t>абароне</a:t>
          </a:r>
          <a:r>
            <a:rPr lang="ru-RU" sz="19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900" kern="1200" dirty="0" err="1" smtClean="0">
              <a:latin typeface="Arial" pitchFamily="34" charset="0"/>
              <a:cs typeface="Arial" pitchFamily="34" charset="0"/>
            </a:rPr>
            <a:t>кандыдацкіх</a:t>
          </a:r>
          <a:r>
            <a:rPr lang="ru-RU" sz="19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900" kern="1200" dirty="0" err="1" smtClean="0">
              <a:latin typeface="Arial" pitchFamily="34" charset="0"/>
              <a:cs typeface="Arial" pitchFamily="34" charset="0"/>
            </a:rPr>
            <a:t>дысертацый</a:t>
          </a:r>
          <a:endParaRPr lang="ru-RU" sz="1900" kern="1200" dirty="0">
            <a:latin typeface="Arial" pitchFamily="34" charset="0"/>
            <a:cs typeface="Arial" pitchFamily="34" charset="0"/>
          </a:endParaRPr>
        </a:p>
      </dsp:txBody>
      <dsp:txXfrm rot="10800000">
        <a:off x="0" y="1384"/>
        <a:ext cx="8715436" cy="7302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0F667-B423-445C-946F-F54F9C2F4757}">
      <dsp:nvSpPr>
        <dsp:cNvPr id="0" name=""/>
        <dsp:cNvSpPr/>
      </dsp:nvSpPr>
      <dsp:spPr>
        <a:xfrm>
          <a:off x="6793787" y="2858707"/>
          <a:ext cx="91440" cy="5324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240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46F757-18A4-486E-9E8E-9011CAB8474E}">
      <dsp:nvSpPr>
        <dsp:cNvPr id="0" name=""/>
        <dsp:cNvSpPr/>
      </dsp:nvSpPr>
      <dsp:spPr>
        <a:xfrm>
          <a:off x="4318159" y="1132678"/>
          <a:ext cx="2521347" cy="563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987"/>
              </a:lnTo>
              <a:lnTo>
                <a:pt x="2521347" y="393987"/>
              </a:lnTo>
              <a:lnTo>
                <a:pt x="2521347" y="5635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0E5C7-F75C-459E-A8AE-34F7C7CC7944}">
      <dsp:nvSpPr>
        <dsp:cNvPr id="0" name=""/>
        <dsp:cNvSpPr/>
      </dsp:nvSpPr>
      <dsp:spPr>
        <a:xfrm>
          <a:off x="4403257" y="2896858"/>
          <a:ext cx="91440" cy="5324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240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15A157-561B-4383-9D5F-CAAF4D944500}">
      <dsp:nvSpPr>
        <dsp:cNvPr id="0" name=""/>
        <dsp:cNvSpPr/>
      </dsp:nvSpPr>
      <dsp:spPr>
        <a:xfrm>
          <a:off x="4318159" y="1132678"/>
          <a:ext cx="130817" cy="563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987"/>
              </a:lnTo>
              <a:lnTo>
                <a:pt x="130817" y="393987"/>
              </a:lnTo>
              <a:lnTo>
                <a:pt x="130817" y="5635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9A3D4-BDA4-47FA-80EA-0CDDA08A7D7D}">
      <dsp:nvSpPr>
        <dsp:cNvPr id="0" name=""/>
        <dsp:cNvSpPr/>
      </dsp:nvSpPr>
      <dsp:spPr>
        <a:xfrm>
          <a:off x="1926906" y="2808128"/>
          <a:ext cx="91440" cy="5324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240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3ADC6-77FE-4C4A-B138-B1AE7EF4378B}">
      <dsp:nvSpPr>
        <dsp:cNvPr id="0" name=""/>
        <dsp:cNvSpPr/>
      </dsp:nvSpPr>
      <dsp:spPr>
        <a:xfrm>
          <a:off x="1972626" y="1132678"/>
          <a:ext cx="2345533" cy="563575"/>
        </a:xfrm>
        <a:custGeom>
          <a:avLst/>
          <a:gdLst/>
          <a:ahLst/>
          <a:cxnLst/>
          <a:rect l="0" t="0" r="0" b="0"/>
          <a:pathLst>
            <a:path>
              <a:moveTo>
                <a:pt x="2345533" y="0"/>
              </a:moveTo>
              <a:lnTo>
                <a:pt x="2345533" y="393987"/>
              </a:lnTo>
              <a:lnTo>
                <a:pt x="0" y="393987"/>
              </a:lnTo>
              <a:lnTo>
                <a:pt x="0" y="5635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DB87F5-0B72-4D71-9B1C-C0C2CD03DC76}">
      <dsp:nvSpPr>
        <dsp:cNvPr id="0" name=""/>
        <dsp:cNvSpPr/>
      </dsp:nvSpPr>
      <dsp:spPr>
        <a:xfrm>
          <a:off x="1331486" y="-29775"/>
          <a:ext cx="5973346" cy="11624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596CF5-C84F-464B-B4EF-BD4C1155D851}">
      <dsp:nvSpPr>
        <dsp:cNvPr id="0" name=""/>
        <dsp:cNvSpPr/>
      </dsp:nvSpPr>
      <dsp:spPr>
        <a:xfrm>
          <a:off x="1534890" y="163458"/>
          <a:ext cx="5973346" cy="1162453"/>
        </a:xfrm>
        <a:prstGeom prst="roundRect">
          <a:avLst>
            <a:gd name="adj" fmla="val 10000"/>
          </a:avLst>
        </a:prstGeom>
        <a:solidFill>
          <a:schemeClr val="tx2">
            <a:lumMod val="5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26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533 </a:t>
          </a:r>
          <a:r>
            <a:rPr lang="be-BY" sz="26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навуковыя публікацыі ў 2018 </a:t>
          </a:r>
          <a:r>
            <a:rPr lang="be-BY" sz="26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г.</a:t>
          </a:r>
          <a:br>
            <a:rPr lang="be-BY" sz="26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endParaRPr lang="ru-RU" sz="26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568937" y="197505"/>
        <a:ext cx="5905252" cy="1094359"/>
      </dsp:txXfrm>
    </dsp:sp>
    <dsp:sp modelId="{B8619DCD-CC50-45CD-B872-EECBEFAD7840}">
      <dsp:nvSpPr>
        <dsp:cNvPr id="0" name=""/>
        <dsp:cNvSpPr/>
      </dsp:nvSpPr>
      <dsp:spPr>
        <a:xfrm>
          <a:off x="965520" y="1696253"/>
          <a:ext cx="2014211" cy="11118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F60281B-209B-4F42-A892-D353654B96BA}">
      <dsp:nvSpPr>
        <dsp:cNvPr id="0" name=""/>
        <dsp:cNvSpPr/>
      </dsp:nvSpPr>
      <dsp:spPr>
        <a:xfrm>
          <a:off x="1168924" y="1889487"/>
          <a:ext cx="2014211" cy="1111875"/>
        </a:xfrm>
        <a:prstGeom prst="roundRect">
          <a:avLst>
            <a:gd name="adj" fmla="val 10000"/>
          </a:avLst>
        </a:prstGeom>
        <a:solidFill>
          <a:schemeClr val="accent6">
            <a:lumMod val="75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17 </a:t>
          </a:r>
          <a:r>
            <a:rPr lang="ru-RU" sz="20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манаграфій</a:t>
          </a:r>
          <a:r>
            <a:rPr lang="ru-RU" sz="20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0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(</a:t>
          </a:r>
          <a:r>
            <a:rPr lang="ru-RU" sz="20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10 </a:t>
          </a:r>
          <a:r>
            <a:rPr lang="ru-RU" sz="20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выдадзена</a:t>
          </a:r>
          <a:r>
            <a:rPr lang="ru-RU" sz="20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за </a:t>
          </a:r>
          <a:r>
            <a:rPr lang="ru-RU" sz="20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мяжой</a:t>
          </a:r>
          <a:r>
            <a:rPr lang="ru-RU" sz="20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)</a:t>
          </a:r>
          <a:endParaRPr lang="ru-RU" sz="2000" b="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201490" y="1922053"/>
        <a:ext cx="1949079" cy="1046743"/>
      </dsp:txXfrm>
    </dsp:sp>
    <dsp:sp modelId="{13BCEED3-F5B7-48E4-AC18-8F5833D24309}">
      <dsp:nvSpPr>
        <dsp:cNvPr id="0" name=""/>
        <dsp:cNvSpPr/>
      </dsp:nvSpPr>
      <dsp:spPr>
        <a:xfrm>
          <a:off x="1057308" y="3340538"/>
          <a:ext cx="1830635" cy="11624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10762B1-4549-45F1-ADF9-94EF99841A8C}">
      <dsp:nvSpPr>
        <dsp:cNvPr id="0" name=""/>
        <dsp:cNvSpPr/>
      </dsp:nvSpPr>
      <dsp:spPr>
        <a:xfrm>
          <a:off x="1260712" y="3533772"/>
          <a:ext cx="1830635" cy="1162453"/>
        </a:xfrm>
        <a:prstGeom prst="roundRect">
          <a:avLst>
            <a:gd name="adj" fmla="val 10000"/>
          </a:avLst>
        </a:prstGeom>
        <a:solidFill>
          <a:srgbClr val="C00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ru-RU" sz="20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3 </a:t>
          </a:r>
          <a:r>
            <a:rPr lang="ru-RU" sz="20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зборнікі</a:t>
          </a:r>
          <a:r>
            <a:rPr lang="ru-RU" sz="20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0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матэрыялаў</a:t>
          </a:r>
          <a:r>
            <a:rPr lang="ru-RU" sz="20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0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навуковых</a:t>
          </a:r>
          <a:r>
            <a:rPr lang="ru-RU" sz="20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0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канферэнцый</a:t>
          </a:r>
          <a:endParaRPr lang="ru-RU" sz="2000" b="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294759" y="3567819"/>
        <a:ext cx="1762541" cy="1094359"/>
      </dsp:txXfrm>
    </dsp:sp>
    <dsp:sp modelId="{9797EF7C-D7FC-4CE0-AA45-C5F572832875}">
      <dsp:nvSpPr>
        <dsp:cNvPr id="0" name=""/>
        <dsp:cNvSpPr/>
      </dsp:nvSpPr>
      <dsp:spPr>
        <a:xfrm>
          <a:off x="3386540" y="1696253"/>
          <a:ext cx="2124873" cy="12006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1C1636A-3C72-48E5-9FC6-7AEB6F62E81A}">
      <dsp:nvSpPr>
        <dsp:cNvPr id="0" name=""/>
        <dsp:cNvSpPr/>
      </dsp:nvSpPr>
      <dsp:spPr>
        <a:xfrm>
          <a:off x="3589944" y="1889487"/>
          <a:ext cx="2124873" cy="1200605"/>
        </a:xfrm>
        <a:prstGeom prst="roundRect">
          <a:avLst>
            <a:gd name="adj" fmla="val 10000"/>
          </a:avLst>
        </a:prstGeom>
        <a:solidFill>
          <a:srgbClr val="0070C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2000" b="0" kern="12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 </a:t>
          </a:r>
          <a:r>
            <a:rPr lang="be-BY" sz="20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12 вучэбных дапаможнікаў</a:t>
          </a:r>
          <a:endParaRPr lang="ru-RU" sz="2000" b="0" kern="1200" dirty="0"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3625109" y="1924652"/>
        <a:ext cx="2054543" cy="1130275"/>
      </dsp:txXfrm>
    </dsp:sp>
    <dsp:sp modelId="{99C67A7A-3217-46F7-B2A6-3A29021BF800}">
      <dsp:nvSpPr>
        <dsp:cNvPr id="0" name=""/>
        <dsp:cNvSpPr/>
      </dsp:nvSpPr>
      <dsp:spPr>
        <a:xfrm>
          <a:off x="3533659" y="3429268"/>
          <a:ext cx="1830635" cy="11624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2A0D8AB-F68C-4BE4-9EC4-9EC36F78E272}">
      <dsp:nvSpPr>
        <dsp:cNvPr id="0" name=""/>
        <dsp:cNvSpPr/>
      </dsp:nvSpPr>
      <dsp:spPr>
        <a:xfrm>
          <a:off x="3737063" y="3622502"/>
          <a:ext cx="1830635" cy="1162453"/>
        </a:xfrm>
        <a:prstGeom prst="roundRect">
          <a:avLst>
            <a:gd name="adj" fmla="val 10000"/>
          </a:avLst>
        </a:prstGeom>
        <a:solidFill>
          <a:schemeClr val="accent3">
            <a:lumMod val="5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ru-RU" sz="20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197 </a:t>
          </a:r>
          <a:r>
            <a:rPr lang="ru-RU" sz="20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навуковых</a:t>
          </a:r>
          <a:r>
            <a:rPr lang="ru-RU" sz="20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0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артыкулаў</a:t>
          </a:r>
          <a:endParaRPr lang="ru-RU" sz="2000" b="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3771110" y="3656549"/>
        <a:ext cx="1762541" cy="1094359"/>
      </dsp:txXfrm>
    </dsp:sp>
    <dsp:sp modelId="{5EBA276C-3A87-4A1D-8D4B-3942041E5AE0}">
      <dsp:nvSpPr>
        <dsp:cNvPr id="0" name=""/>
        <dsp:cNvSpPr/>
      </dsp:nvSpPr>
      <dsp:spPr>
        <a:xfrm>
          <a:off x="5918222" y="1696253"/>
          <a:ext cx="1842571" cy="11624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B7DF472-9C50-4D61-8815-650BE26F920C}">
      <dsp:nvSpPr>
        <dsp:cNvPr id="0" name=""/>
        <dsp:cNvSpPr/>
      </dsp:nvSpPr>
      <dsp:spPr>
        <a:xfrm>
          <a:off x="6121626" y="1889487"/>
          <a:ext cx="1842571" cy="1162453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3 </a:t>
          </a:r>
          <a:r>
            <a:rPr lang="ru-RU" sz="20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зборнікі</a:t>
          </a:r>
          <a:r>
            <a:rPr lang="ru-RU" sz="20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0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навуковых</a:t>
          </a:r>
          <a:r>
            <a:rPr lang="ru-RU" sz="20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0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прац</a:t>
          </a:r>
          <a:endParaRPr lang="ru-RU" sz="2000" b="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6155673" y="1923534"/>
        <a:ext cx="1774477" cy="1094359"/>
      </dsp:txXfrm>
    </dsp:sp>
    <dsp:sp modelId="{98BBFA81-8A24-4AA5-A0D1-9BB244C01AD1}">
      <dsp:nvSpPr>
        <dsp:cNvPr id="0" name=""/>
        <dsp:cNvSpPr/>
      </dsp:nvSpPr>
      <dsp:spPr>
        <a:xfrm>
          <a:off x="5955704" y="3391117"/>
          <a:ext cx="1767607" cy="11624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49056CD-4C78-4734-94EC-AAC91DAA4BC8}">
      <dsp:nvSpPr>
        <dsp:cNvPr id="0" name=""/>
        <dsp:cNvSpPr/>
      </dsp:nvSpPr>
      <dsp:spPr>
        <a:xfrm>
          <a:off x="6159108" y="3584350"/>
          <a:ext cx="1767607" cy="1162453"/>
        </a:xfrm>
        <a:prstGeom prst="roundRect">
          <a:avLst>
            <a:gd name="adj" fmla="val 10000"/>
          </a:avLst>
        </a:prstGeom>
        <a:solidFill>
          <a:srgbClr val="003399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ru-RU" sz="18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256 </a:t>
          </a:r>
          <a:r>
            <a:rPr lang="ru-RU" sz="18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тэзісаў</a:t>
          </a:r>
          <a:r>
            <a:rPr lang="ru-RU" sz="18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8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матэрыялаў</a:t>
          </a:r>
          <a:r>
            <a:rPr lang="ru-RU" sz="18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і </a:t>
          </a:r>
          <a:r>
            <a:rPr lang="ru-RU" sz="18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дакладаў</a:t>
          </a:r>
          <a:r>
            <a:rPr lang="ru-RU" sz="18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8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канферэнцый</a:t>
          </a:r>
          <a:endParaRPr lang="ru-RU" sz="1800" b="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6193155" y="3618397"/>
        <a:ext cx="1699513" cy="1094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1F5E1-BEBF-4D03-8324-513ADE6E70B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CD8B7-15F9-4C61-8513-126426C648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387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1863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0679-9827-4807-A19C-428D6F1FBB16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BD58-9668-4F82-A9ED-3975D48EFB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730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0679-9827-4807-A19C-428D6F1FBB16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BD58-9668-4F82-A9ED-3975D48EFB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444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40060" y="2132856"/>
            <a:ext cx="7772400" cy="1470025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8904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2449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427984" y="143722"/>
            <a:ext cx="4402832" cy="95436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1662"/>
            <a:ext cx="9144000" cy="48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62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B0679-9827-4807-A19C-428D6F1FBB1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21.10.2019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FBD58-9668-4F82-A9ED-3975D48EFB3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493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B0679-9827-4807-A19C-428D6F1FBB1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21.10.2019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FBD58-9668-4F82-A9ED-3975D48EFB3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999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B0679-9827-4807-A19C-428D6F1FBB1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21.10.2019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FBD58-9668-4F82-A9ED-3975D48EFB3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87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B0679-9827-4807-A19C-428D6F1FBB1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21.10.2019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FBD58-9668-4F82-A9ED-3975D48EFB3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061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B0679-9827-4807-A19C-428D6F1FBB1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21.10.2019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FBD58-9668-4F82-A9ED-3975D48EFB3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5118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B0679-9827-4807-A19C-428D6F1FBB1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21.10.2019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FBD58-9668-4F82-A9ED-3975D48EFB3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33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693" cy="12418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563888" y="143722"/>
            <a:ext cx="5266928" cy="95436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1662"/>
            <a:ext cx="9144000" cy="48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05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B0679-9827-4807-A19C-428D6F1FBB1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21.10.2019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FBD58-9668-4F82-A9ED-3975D48EFB3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654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B0679-9827-4807-A19C-428D6F1FBB1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21.10.2019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FBD58-9668-4F82-A9ED-3975D48EFB3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145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B0679-9827-4807-A19C-428D6F1FBB1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21.10.2019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FBD58-9668-4F82-A9ED-3975D48EFB3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2365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40060" y="2132856"/>
            <a:ext cx="7772400" cy="1470025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78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2449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427984" y="143722"/>
            <a:ext cx="4402832" cy="95436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1662"/>
            <a:ext cx="9144000" cy="48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29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B0679-9827-4807-A19C-428D6F1FBB1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21.10.2019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FBD58-9668-4F82-A9ED-3975D48EFB3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891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B0679-9827-4807-A19C-428D6F1FBB1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21.10.2019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FBD58-9668-4F82-A9ED-3975D48EFB3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1019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B0679-9827-4807-A19C-428D6F1FBB1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21.10.2019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FBD58-9668-4F82-A9ED-3975D48EFB3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1169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B0679-9827-4807-A19C-428D6F1FBB1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21.10.2019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FBD58-9668-4F82-A9ED-3975D48EFB3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193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B0679-9827-4807-A19C-428D6F1FBB1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21.10.2019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FBD58-9668-4F82-A9ED-3975D48EFB3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769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0679-9827-4807-A19C-428D6F1FBB16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BD58-9668-4F82-A9ED-3975D48EFB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178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B0679-9827-4807-A19C-428D6F1FBB1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21.10.2019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FBD58-9668-4F82-A9ED-3975D48EFB3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44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B0679-9827-4807-A19C-428D6F1FBB1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21.10.2019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FBD58-9668-4F82-A9ED-3975D48EFB3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6578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B0679-9827-4807-A19C-428D6F1FBB1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21.10.2019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FBD58-9668-4F82-A9ED-3975D48EFB3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8547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B0679-9827-4807-A19C-428D6F1FBB1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21.10.2019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FBD58-9668-4F82-A9ED-3975D48EFB3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112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0679-9827-4807-A19C-428D6F1FBB16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BD58-9668-4F82-A9ED-3975D48EFB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391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0679-9827-4807-A19C-428D6F1FBB16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BD58-9668-4F82-A9ED-3975D48EFB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421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0679-9827-4807-A19C-428D6F1FBB16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BD58-9668-4F82-A9ED-3975D48EFB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095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0679-9827-4807-A19C-428D6F1FBB16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BD58-9668-4F82-A9ED-3975D48EFB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071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0679-9827-4807-A19C-428D6F1FBB16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BD58-9668-4F82-A9ED-3975D48EFB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225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0679-9827-4807-A19C-428D6F1FBB16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BD58-9668-4F82-A9ED-3975D48EFB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224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B0679-9827-4807-A19C-428D6F1FBB16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FBD58-9668-4F82-A9ED-3975D48EFB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7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B0679-9827-4807-A19C-428D6F1FBB1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21.10.2019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FBD58-9668-4F82-A9ED-3975D48EFB3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00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B0679-9827-4807-A19C-428D6F1FBB1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21.10.2019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FBD58-9668-4F82-A9ED-3975D48EFB3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334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11560" y="2276872"/>
            <a:ext cx="8424936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b="1" dirty="0" err="1" smtClean="0"/>
              <a:t>Факультэт</a:t>
            </a:r>
            <a:r>
              <a:rPr lang="ru-RU" b="1" dirty="0" smtClean="0"/>
              <a:t> </a:t>
            </a:r>
            <a:r>
              <a:rPr lang="ru-RU" b="1" dirty="0" err="1" smtClean="0"/>
              <a:t>журналістыкі</a:t>
            </a:r>
            <a:r>
              <a:rPr lang="ru-RU" b="1" dirty="0" smtClean="0"/>
              <a:t> </a:t>
            </a:r>
            <a:r>
              <a:rPr lang="ru-RU" b="1" dirty="0"/>
              <a:t>ў</a:t>
            </a:r>
            <a:r>
              <a:rPr lang="ru-RU" b="1" dirty="0" smtClean="0"/>
              <a:t> </a:t>
            </a:r>
            <a:r>
              <a:rPr lang="ru-RU" b="1" dirty="0" smtClean="0"/>
              <a:t>2019 </a:t>
            </a:r>
            <a:r>
              <a:rPr lang="ru-RU" b="1" dirty="0" err="1" smtClean="0"/>
              <a:t>годзе</a:t>
            </a:r>
            <a:endParaRPr lang="ru-RU" sz="3600" dirty="0"/>
          </a:p>
        </p:txBody>
      </p:sp>
      <p:sp>
        <p:nvSpPr>
          <p:cNvPr id="6" name="Овал 5"/>
          <p:cNvSpPr/>
          <p:nvPr/>
        </p:nvSpPr>
        <p:spPr>
          <a:xfrm>
            <a:off x="3635896" y="4290623"/>
            <a:ext cx="1800200" cy="1800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2" descr="https://pp.userapi.com/c639425/v639425144/13859/V9iF_4OWiP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939" y="4421165"/>
            <a:ext cx="1185119" cy="15391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419872" y="4005064"/>
            <a:ext cx="2232248" cy="230178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20222531"/>
              </a:avLst>
            </a:prstTxWarp>
            <a:spAutoFit/>
          </a:bodyPr>
          <a:lstStyle/>
          <a:p>
            <a:pPr algn="ctr"/>
            <a:r>
              <a:rPr lang="en-US" sz="1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Faculty of Journalism of the Belarusian State University</a:t>
            </a:r>
            <a:endParaRPr lang="ru-RU" sz="1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15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11560" y="2276872"/>
            <a:ext cx="8424936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b="1" dirty="0" err="1" smtClean="0"/>
              <a:t>Навуковая</a:t>
            </a:r>
            <a:r>
              <a:rPr lang="ru-RU" b="1" dirty="0" smtClean="0"/>
              <a:t> </a:t>
            </a:r>
            <a:r>
              <a:rPr lang="ru-RU" b="1" dirty="0" err="1" smtClean="0"/>
              <a:t>дзейнасць</a:t>
            </a:r>
            <a:r>
              <a:rPr lang="ru-RU" b="1" dirty="0" smtClean="0"/>
              <a:t> </a:t>
            </a:r>
            <a:endParaRPr lang="ru-RU" sz="3600" dirty="0"/>
          </a:p>
        </p:txBody>
      </p:sp>
      <p:sp>
        <p:nvSpPr>
          <p:cNvPr id="6" name="Овал 5"/>
          <p:cNvSpPr/>
          <p:nvPr/>
        </p:nvSpPr>
        <p:spPr>
          <a:xfrm>
            <a:off x="3635896" y="4290623"/>
            <a:ext cx="1800200" cy="1800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2" descr="https://pp.userapi.com/c639425/v639425144/13859/V9iF_4OWiP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939" y="4421165"/>
            <a:ext cx="1185119" cy="15391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419872" y="4005064"/>
            <a:ext cx="2232248" cy="230178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20222531"/>
              </a:avLst>
            </a:prstTxWarp>
            <a:spAutoFit/>
          </a:bodyPr>
          <a:lstStyle/>
          <a:p>
            <a:pPr algn="ctr"/>
            <a:r>
              <a:rPr lang="en-US" sz="1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Faculty of Journalism of the Belarusian State University</a:t>
            </a:r>
            <a:endParaRPr lang="ru-RU" sz="1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12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Факультэт</a:t>
            </a:r>
            <a:r>
              <a:rPr lang="ru-RU" dirty="0" smtClean="0"/>
              <a:t> </a:t>
            </a:r>
            <a:r>
              <a:rPr lang="ru-RU" dirty="0" err="1" smtClean="0"/>
              <a:t>сёння</a:t>
            </a:r>
            <a:endParaRPr lang="ru-RU" dirty="0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683568" y="1196752"/>
            <a:ext cx="8075240" cy="954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2198796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60104" y="2335016"/>
            <a:ext cx="54642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ника факультета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63687" y="3204646"/>
            <a:ext cx="24902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 </a:t>
            </a:r>
            <a:r>
              <a:rPr lang="ru-RU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профссорско-преподавательского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состава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27984" y="3310854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12160" y="3448804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52%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28185" y="3192130"/>
            <a:ext cx="23643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 учебно-вспомогательного состава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2966" y="5374348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763688" y="5280362"/>
            <a:ext cx="24902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имеют ученые степени кандидата или доктора наук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76321" y="5373216"/>
            <a:ext cx="26516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Совместители –практики, представители СМИ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28860" y="1285860"/>
            <a:ext cx="4578491" cy="92222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 err="1" smtClean="0">
                <a:latin typeface="Arial" pitchFamily="34" charset="0"/>
                <a:cs typeface="Arial" pitchFamily="34" charset="0"/>
              </a:rPr>
              <a:t>Навуковая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 smtClean="0">
                <a:latin typeface="Arial" pitchFamily="34" charset="0"/>
                <a:cs typeface="Arial" pitchFamily="34" charset="0"/>
              </a:rPr>
              <a:t>дзейнасць</a:t>
            </a:r>
            <a:endParaRPr lang="ru-RU" sz="23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32417601"/>
              </p:ext>
            </p:extLst>
          </p:nvPr>
        </p:nvGraphicFramePr>
        <p:xfrm>
          <a:off x="571472" y="2357430"/>
          <a:ext cx="8215370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744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Факультэт</a:t>
            </a:r>
            <a:r>
              <a:rPr lang="ru-RU" dirty="0" smtClean="0"/>
              <a:t> </a:t>
            </a:r>
            <a:r>
              <a:rPr lang="ru-RU" dirty="0" err="1" smtClean="0"/>
              <a:t>сёння</a:t>
            </a:r>
            <a:endParaRPr lang="ru-RU" dirty="0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683568" y="1196752"/>
            <a:ext cx="8075240" cy="954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2198796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60104" y="2335016"/>
            <a:ext cx="54642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ника факультета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63687" y="3204646"/>
            <a:ext cx="24902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 </a:t>
            </a:r>
            <a:r>
              <a:rPr lang="ru-RU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профссорско-преподавательского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состава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27984" y="3310854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12160" y="3448804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52%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28185" y="3192130"/>
            <a:ext cx="23643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 учебно-вспомогательного состава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2966" y="5374348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763688" y="5280362"/>
            <a:ext cx="24902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имеют ученые степени кандидата или доктора наук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76321" y="5373216"/>
            <a:ext cx="26516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Совместители –практики, представители СМИ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28794" y="1285861"/>
            <a:ext cx="5357850" cy="78581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err="1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Напрамкі</a:t>
            </a:r>
            <a:r>
              <a:rPr lang="ru-RU" sz="26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НДР</a:t>
            </a:r>
            <a:endParaRPr lang="ru-RU" sz="2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2071678"/>
            <a:ext cx="835824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«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Медыядыскурс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сучаснасці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стылістычныя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прыярытэты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і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экстралінгвістычныя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фактары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 (па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дамове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з БРФФД);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Дзяржаўныя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рэгіянальныя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друкаваныя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сродкі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масавай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інфармацыі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ў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працэсе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трансфармацыі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нацыянальнай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медыясістэмы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маніторынг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стану і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распрацоўка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эфектыўнай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мадэлі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развіцця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)» (па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замове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Міністэрства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інфармацыі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Рэспублікі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Беларусь);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Мадэрнізацыя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сістэмы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вышэйшай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адукацыі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Рэспублікі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Арменія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і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Рэспублікі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Беларусь 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кантэксце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працэсаў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еўразійскай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і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еўрапейскай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інтэграцыі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кампаратыўны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аналіз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 (па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дамове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з БРФФД,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сумесна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з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Ерэванскім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дзяржаўным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універсітэтам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Рэспубліка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Арменія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Добразычлівасць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асяроддзя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постсавецкіх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гарадоў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дзяцей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і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моладзі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кампаратыўны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аналіз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беларускіх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і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расійскіх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кейсаў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 (па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дамове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з БРФФД).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44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Факультэт</a:t>
            </a:r>
            <a:r>
              <a:rPr lang="ru-RU" dirty="0" smtClean="0"/>
              <a:t> </a:t>
            </a:r>
            <a:r>
              <a:rPr lang="ru-RU" dirty="0" err="1" smtClean="0"/>
              <a:t>сёння</a:t>
            </a:r>
            <a:endParaRPr lang="ru-RU" dirty="0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683568" y="1196752"/>
            <a:ext cx="8075240" cy="954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2198796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60104" y="2335016"/>
            <a:ext cx="54642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ника факультета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63687" y="3204646"/>
            <a:ext cx="24902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 </a:t>
            </a:r>
            <a:r>
              <a:rPr lang="ru-RU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профссорско-преподавательского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состава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27984" y="3310854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12160" y="3448804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52%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28185" y="3192130"/>
            <a:ext cx="23643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 учебно-вспомогательного состава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2966" y="5374348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763688" y="5280362"/>
            <a:ext cx="24902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имеют ученые степени кандидата или доктора наук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76321" y="5373216"/>
            <a:ext cx="26516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Совместители –практики, представители СМИ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85918" y="1285861"/>
            <a:ext cx="6072229" cy="78581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err="1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Навукова-практычныя</a:t>
            </a:r>
            <a:r>
              <a:rPr lang="ru-RU" sz="26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600" b="1" dirty="0" err="1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канферэнцыі</a:t>
            </a:r>
            <a:r>
              <a:rPr lang="ru-RU" sz="26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6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(2018 г.)</a:t>
            </a:r>
            <a:endParaRPr lang="ru-RU" sz="2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790663346"/>
              </p:ext>
            </p:extLst>
          </p:nvPr>
        </p:nvGraphicFramePr>
        <p:xfrm>
          <a:off x="214282" y="2143116"/>
          <a:ext cx="8715404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744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Факультэт</a:t>
            </a:r>
            <a:r>
              <a:rPr lang="ru-RU" dirty="0" smtClean="0"/>
              <a:t> </a:t>
            </a:r>
            <a:r>
              <a:rPr lang="ru-RU" dirty="0" err="1" smtClean="0"/>
              <a:t>сёння</a:t>
            </a:r>
            <a:endParaRPr lang="ru-RU" dirty="0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683568" y="1196752"/>
            <a:ext cx="8075240" cy="954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2198796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60104" y="2335016"/>
            <a:ext cx="54642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ника факультета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63687" y="3204646"/>
            <a:ext cx="24902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 </a:t>
            </a:r>
            <a:r>
              <a:rPr lang="ru-RU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профссорско-преподавательского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состава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27984" y="3310854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12160" y="3448804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52%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28185" y="3192130"/>
            <a:ext cx="23643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 учебно-вспомогательного состава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2966" y="5374348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763688" y="5280362"/>
            <a:ext cx="24902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имеют ученые степени кандидата или доктора наук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76321" y="5373216"/>
            <a:ext cx="26516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Совместители –практики, представители СМИ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3108" y="1285860"/>
            <a:ext cx="5357850" cy="78581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err="1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Дзейнасць</a:t>
            </a:r>
            <a:r>
              <a:rPr lang="ru-RU" sz="26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600" b="1" dirty="0" err="1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савета</a:t>
            </a:r>
            <a:r>
              <a:rPr lang="ru-RU" sz="26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па </a:t>
            </a:r>
            <a:r>
              <a:rPr lang="ru-RU" sz="2600" b="1" dirty="0" err="1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абароне</a:t>
            </a:r>
            <a:r>
              <a:rPr lang="ru-RU" sz="26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600" b="1" dirty="0" err="1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дысертацый</a:t>
            </a:r>
            <a:endParaRPr lang="ru-RU" sz="2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2005286747"/>
              </p:ext>
            </p:extLst>
          </p:nvPr>
        </p:nvGraphicFramePr>
        <p:xfrm>
          <a:off x="214282" y="2143116"/>
          <a:ext cx="8715436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744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Факультэт</a:t>
            </a:r>
            <a:r>
              <a:rPr lang="ru-RU" dirty="0" smtClean="0"/>
              <a:t> </a:t>
            </a:r>
            <a:r>
              <a:rPr lang="ru-RU" dirty="0" err="1" smtClean="0"/>
              <a:t>сёння</a:t>
            </a:r>
            <a:endParaRPr lang="ru-RU" dirty="0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683568" y="1196752"/>
            <a:ext cx="8075240" cy="954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2198796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60104" y="2335016"/>
            <a:ext cx="54642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ника факультета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63687" y="3204646"/>
            <a:ext cx="24902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 </a:t>
            </a:r>
            <a:r>
              <a:rPr lang="ru-RU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профссорско-преподавательского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состава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27984" y="3310854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12160" y="3448804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52%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28185" y="3192130"/>
            <a:ext cx="23643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 учебно-вспомогательного состава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2966" y="5374348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763688" y="5280362"/>
            <a:ext cx="24902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имеют ученые степени кандидата или доктора наук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76321" y="5373216"/>
            <a:ext cx="26516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Совместители –практики, представители СМИ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551346460"/>
              </p:ext>
            </p:extLst>
          </p:nvPr>
        </p:nvGraphicFramePr>
        <p:xfrm>
          <a:off x="0" y="1285860"/>
          <a:ext cx="8929718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744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11560" y="2276872"/>
            <a:ext cx="8424936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b="1" dirty="0" err="1" smtClean="0"/>
              <a:t>Стратэгія</a:t>
            </a:r>
            <a:r>
              <a:rPr lang="ru-RU" b="1" dirty="0" smtClean="0"/>
              <a:t> </a:t>
            </a:r>
            <a:r>
              <a:rPr lang="ru-RU" b="1" dirty="0" err="1" smtClean="0"/>
              <a:t>развіцця</a:t>
            </a:r>
            <a:r>
              <a:rPr lang="ru-RU" b="1" dirty="0" smtClean="0"/>
              <a:t> </a:t>
            </a:r>
            <a:r>
              <a:rPr lang="ru-RU" b="1" dirty="0" err="1" smtClean="0"/>
              <a:t>факультэта</a:t>
            </a:r>
            <a:r>
              <a:rPr lang="ru-RU" b="1" dirty="0" smtClean="0"/>
              <a:t> да </a:t>
            </a:r>
            <a:r>
              <a:rPr lang="ru-RU" b="1" dirty="0" smtClean="0"/>
              <a:t>2021 </a:t>
            </a:r>
            <a:r>
              <a:rPr lang="ru-RU" b="1" dirty="0" smtClean="0"/>
              <a:t>г.</a:t>
            </a:r>
            <a:endParaRPr lang="ru-RU" sz="3600" dirty="0"/>
          </a:p>
        </p:txBody>
      </p:sp>
      <p:sp>
        <p:nvSpPr>
          <p:cNvPr id="6" name="Овал 5"/>
          <p:cNvSpPr/>
          <p:nvPr/>
        </p:nvSpPr>
        <p:spPr>
          <a:xfrm>
            <a:off x="3635896" y="4290623"/>
            <a:ext cx="1800200" cy="1800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2" descr="https://pp.userapi.com/c639425/v639425144/13859/V9iF_4OWiP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939" y="4421165"/>
            <a:ext cx="1185119" cy="15391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419872" y="4005064"/>
            <a:ext cx="2232248" cy="230178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20222531"/>
              </a:avLst>
            </a:prstTxWarp>
            <a:spAutoFit/>
          </a:bodyPr>
          <a:lstStyle/>
          <a:p>
            <a:pPr algn="ctr"/>
            <a:r>
              <a:rPr lang="en-US" sz="1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Faculty of Journalism of the Belarusian State University</a:t>
            </a:r>
            <a:endParaRPr lang="ru-RU" sz="1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12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Стратэгія</a:t>
            </a:r>
            <a:r>
              <a:rPr lang="ru-RU" dirty="0" smtClean="0"/>
              <a:t> </a:t>
            </a:r>
            <a:r>
              <a:rPr lang="ru-RU" dirty="0" smtClean="0"/>
              <a:t>2019–2021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41363" y="2060848"/>
            <a:ext cx="73448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Стратэгічная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мэта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факультэта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­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стаць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адным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вядучых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навукова-адукацыйных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цэнтраў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Еўропы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ў сферы СМІ і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масавых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камунікацый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будзе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забяспечваць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устойлівае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функцыянаванне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паступовае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развіццё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інфармацыйнай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прасторы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Рэспублікі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Беларусь.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92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Мэты</a:t>
            </a:r>
            <a:r>
              <a:rPr lang="ru-RU" dirty="0" smtClean="0"/>
              <a:t> </a:t>
            </a:r>
            <a:r>
              <a:rPr lang="ru-RU" dirty="0" err="1" smtClean="0"/>
              <a:t>факультэта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96835" y="3717032"/>
            <a:ext cx="77378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Забяспечыць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падрыхтоўку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запатрабаваных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на рынку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працы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спецыялістаў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па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спецыяльнасцях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Журналістыка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Камунікацыя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» (I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ступені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улікам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найноўшых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тэндэнцый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у сферы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медыяадукацыі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995936" y="2444252"/>
            <a:ext cx="1122131" cy="1122131"/>
          </a:xfrm>
          <a:prstGeom prst="ellipse">
            <a:avLst/>
          </a:prstGeom>
          <a:noFill/>
          <a:ln w="57150"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29026" y="2467228"/>
            <a:ext cx="6559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5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14819" y="1537930"/>
            <a:ext cx="32843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err="1" smtClean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Адукацыя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40128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Мэты</a:t>
            </a:r>
            <a:r>
              <a:rPr lang="ru-RU" dirty="0" smtClean="0"/>
              <a:t> </a:t>
            </a:r>
            <a:r>
              <a:rPr lang="ru-RU" dirty="0" err="1" smtClean="0"/>
              <a:t>факультэта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3356992"/>
            <a:ext cx="76900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Рэарганізаваць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структуру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факультэта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ў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адпаведнасці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актуальнымі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тэндэнцыямі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медыяадукацыі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універсітэт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3.0)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995936" y="1988840"/>
            <a:ext cx="1122131" cy="1122131"/>
          </a:xfrm>
          <a:prstGeom prst="ellipse">
            <a:avLst/>
          </a:prstGeom>
          <a:noFill/>
          <a:ln w="57150"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033783" y="2165955"/>
            <a:ext cx="10422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3190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Факультэт</a:t>
            </a:r>
            <a:r>
              <a:rPr lang="ru-RU" dirty="0" smtClean="0"/>
              <a:t> </a:t>
            </a:r>
            <a:r>
              <a:rPr lang="ru-RU" dirty="0" err="1" smtClean="0"/>
              <a:t>сёння</a:t>
            </a:r>
            <a:endParaRPr lang="ru-RU" dirty="0"/>
          </a:p>
        </p:txBody>
      </p:sp>
      <p:pic>
        <p:nvPicPr>
          <p:cNvPr id="8" name="Picture 2" descr="ÐÐ°ÑÑÐ¸Ð½ÐºÐ¸ Ð¿Ð¾ Ð·Ð°Ð¿ÑÐ¾ÑÑ ÑÐ°ÐºÑÐ»ÑÑÐµÑ Ð¶ÑÑÐ½Ð°Ð»Ð¸ÑÑÐ¸ÐºÐ¸ Ð±Ð³Ñ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" t="26712" r="1163" b="14229"/>
          <a:stretch/>
        </p:blipFill>
        <p:spPr bwMode="auto">
          <a:xfrm flipH="1">
            <a:off x="18205" y="1209862"/>
            <a:ext cx="9143999" cy="299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83568" y="4509120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Місія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факультэта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падрыхтоўка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кваліфікаваных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спецыялістаў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для сферы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медыявытворчасці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масавай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камунікацыі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Рэспублікі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Беларусь,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навуковае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аналітычнае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суправаджэнне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дзейнасці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61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Стратэгія</a:t>
            </a:r>
            <a:r>
              <a:rPr lang="ru-RU" dirty="0" smtClean="0"/>
              <a:t> </a:t>
            </a:r>
            <a:r>
              <a:rPr lang="ru-RU" dirty="0"/>
              <a:t>2019–2021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2636" y="4378459"/>
            <a:ext cx="263879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54,5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гадоў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сярэдні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ўзрост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загадчыка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96268" y="1377256"/>
            <a:ext cx="8075240" cy="666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 err="1" smtClean="0">
                <a:solidFill>
                  <a:schemeClr val="tx1"/>
                </a:solidFill>
              </a:rPr>
              <a:t>Пераўтварэнні</a:t>
            </a:r>
            <a:r>
              <a:rPr lang="ru-RU" dirty="0" smtClean="0">
                <a:solidFill>
                  <a:schemeClr val="tx1"/>
                </a:solidFill>
              </a:rPr>
              <a:t> ў </a:t>
            </a:r>
            <a:r>
              <a:rPr lang="ru-RU" dirty="0" err="1" smtClean="0">
                <a:solidFill>
                  <a:schemeClr val="tx1"/>
                </a:solidFill>
              </a:rPr>
              <a:t>студзені</a:t>
            </a:r>
            <a:r>
              <a:rPr lang="ru-RU" dirty="0" smtClean="0">
                <a:solidFill>
                  <a:schemeClr val="tx1"/>
                </a:solidFill>
              </a:rPr>
              <a:t> 2019 </a:t>
            </a:r>
            <a:r>
              <a:rPr lang="ru-RU" dirty="0" smtClean="0">
                <a:solidFill>
                  <a:schemeClr val="tx1"/>
                </a:solidFill>
              </a:rPr>
              <a:t>года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080048" y="2137338"/>
            <a:ext cx="0" cy="3879467"/>
          </a:xfrm>
          <a:prstGeom prst="line">
            <a:avLst/>
          </a:prstGeom>
          <a:ln>
            <a:solidFill>
              <a:srgbClr val="0A34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AutoShape 2" descr="Картинки по запросу university icon"/>
          <p:cNvSpPr>
            <a:spLocks noChangeAspect="1" noChangeArrowheads="1"/>
          </p:cNvSpPr>
          <p:nvPr/>
        </p:nvSpPr>
        <p:spPr bwMode="auto">
          <a:xfrm>
            <a:off x="155575" y="-1608138"/>
            <a:ext cx="33623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Картинки по запросу university icon"/>
          <p:cNvSpPr>
            <a:spLocks noChangeAspect="1" noChangeArrowheads="1"/>
          </p:cNvSpPr>
          <p:nvPr/>
        </p:nvSpPr>
        <p:spPr bwMode="auto">
          <a:xfrm>
            <a:off x="307975" y="-1455738"/>
            <a:ext cx="33623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Картинки по запросу university icon"/>
          <p:cNvSpPr>
            <a:spLocks noChangeAspect="1" noChangeArrowheads="1"/>
          </p:cNvSpPr>
          <p:nvPr/>
        </p:nvSpPr>
        <p:spPr bwMode="auto">
          <a:xfrm>
            <a:off x="460375" y="-1303338"/>
            <a:ext cx="33623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Похожее изображение"/>
          <p:cNvSpPr>
            <a:spLocks noChangeAspect="1" noChangeArrowheads="1"/>
          </p:cNvSpPr>
          <p:nvPr/>
        </p:nvSpPr>
        <p:spPr bwMode="auto">
          <a:xfrm>
            <a:off x="612775" y="-1150938"/>
            <a:ext cx="33623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0" descr="Похожее изображение"/>
          <p:cNvSpPr>
            <a:spLocks noChangeAspect="1" noChangeArrowheads="1"/>
          </p:cNvSpPr>
          <p:nvPr/>
        </p:nvSpPr>
        <p:spPr bwMode="auto">
          <a:xfrm>
            <a:off x="765175" y="-998538"/>
            <a:ext cx="33623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6" y="2967538"/>
            <a:ext cx="1063989" cy="106398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078037" y="3193812"/>
            <a:ext cx="2277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10 кафедр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10918" y="3193812"/>
            <a:ext cx="2277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7 кафедр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30107" y="2151113"/>
            <a:ext cx="3437061" cy="46111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043608" y="2212117"/>
            <a:ext cx="4032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Было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92080" y="2151112"/>
            <a:ext cx="3312368" cy="4611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557711" y="2185100"/>
            <a:ext cx="4748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Стала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6" name="Picture 12" descr="Картинки по запросу university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28" y="4454719"/>
            <a:ext cx="1078905" cy="135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181674" y="4378459"/>
            <a:ext cx="263879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49,8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гадоў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сярэдні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ўзрост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загадчыка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81517" y="2967538"/>
            <a:ext cx="1122131" cy="1122131"/>
          </a:xfrm>
          <a:prstGeom prst="ellipse">
            <a:avLst/>
          </a:prstGeom>
          <a:noFill/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09333" y="4401251"/>
            <a:ext cx="1122131" cy="1122131"/>
          </a:xfrm>
          <a:prstGeom prst="ellipse">
            <a:avLst/>
          </a:prstGeom>
          <a:noFill/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42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Стратэгія</a:t>
            </a:r>
            <a:r>
              <a:rPr lang="ru-RU" dirty="0" smtClean="0"/>
              <a:t> </a:t>
            </a:r>
            <a:r>
              <a:rPr lang="ru-RU" dirty="0" smtClean="0"/>
              <a:t>2019–2021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4114" y="2096852"/>
            <a:ext cx="3507805" cy="118813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923928" y="2096851"/>
            <a:ext cx="4968552" cy="972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1294" y="2490863"/>
            <a:ext cx="4032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Кафедра </a:t>
            </a:r>
            <a:r>
              <a:rPr 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медыялогіі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95936" y="2204864"/>
            <a:ext cx="47525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Тэорыя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медыя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медыяаналітыка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міждысцыплінарныя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даследаванні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паліталогія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эканоміка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інш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4113" y="3429000"/>
            <a:ext cx="3507805" cy="126409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56457" y="3565465"/>
            <a:ext cx="29345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Кафедра </a:t>
            </a:r>
            <a:r>
              <a:rPr 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перыядычнага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друку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вэб-журналістыкі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696268" y="1340768"/>
            <a:ext cx="8075240" cy="666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 err="1" smtClean="0">
                <a:solidFill>
                  <a:schemeClr val="tx1"/>
                </a:solidFill>
              </a:rPr>
              <a:t>Створаныя</a:t>
            </a:r>
            <a:r>
              <a:rPr lang="ru-RU" dirty="0" smtClean="0">
                <a:solidFill>
                  <a:schemeClr val="tx1"/>
                </a:solidFill>
              </a:rPr>
              <a:t> кафедры і </a:t>
            </a:r>
            <a:r>
              <a:rPr lang="ru-RU" dirty="0" err="1" smtClean="0">
                <a:solidFill>
                  <a:schemeClr val="tx1"/>
                </a:solidFill>
              </a:rPr>
              <a:t>іх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спецыялізацыя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067944" y="3565465"/>
            <a:ext cx="47525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Лічбавая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трансфармацыя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традыцыйных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СМІ,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тэхналогіі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вэб-журналістыкі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43616" y="4829203"/>
            <a:ext cx="3507805" cy="126409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55960" y="4933617"/>
            <a:ext cx="29345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Кафедра </a:t>
            </a:r>
            <a:r>
              <a:rPr 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міжнароднай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журналістыкі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067944" y="5085184"/>
            <a:ext cx="4752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Даследаванні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замежных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СМІ,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эфектыўнасці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іншавяшчання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63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Мэты</a:t>
            </a:r>
            <a:r>
              <a:rPr lang="ru-RU" dirty="0" smtClean="0"/>
              <a:t> </a:t>
            </a:r>
            <a:r>
              <a:rPr lang="ru-RU" dirty="0" err="1" smtClean="0"/>
              <a:t>факульт</a:t>
            </a:r>
            <a:r>
              <a:rPr lang="ru-RU" dirty="0" err="1" smtClean="0"/>
              <a:t>э</a:t>
            </a:r>
            <a:r>
              <a:rPr lang="ru-RU" dirty="0" err="1" smtClean="0"/>
              <a:t>та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356992"/>
            <a:ext cx="88569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Укараніць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інавацыйныя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падыходы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пры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падрыхтоўцы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спецыялістаў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па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групе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спецыяльнасцяў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Журналістыка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Камунікацыя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(I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ступені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995936" y="1988840"/>
            <a:ext cx="1122131" cy="1122131"/>
          </a:xfrm>
          <a:prstGeom prst="ellipse">
            <a:avLst/>
          </a:prstGeom>
          <a:noFill/>
          <a:ln w="57150"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035864" y="2165955"/>
            <a:ext cx="10422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098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Стратэгія</a:t>
            </a:r>
            <a:r>
              <a:rPr lang="ru-RU" dirty="0" smtClean="0"/>
              <a:t> </a:t>
            </a:r>
            <a:r>
              <a:rPr lang="ru-RU" dirty="0" smtClean="0"/>
              <a:t>2019–2021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7" r="22127" b="33871"/>
          <a:stretch/>
        </p:blipFill>
        <p:spPr bwMode="auto">
          <a:xfrm>
            <a:off x="53303" y="2996952"/>
            <a:ext cx="9121479" cy="314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27584" y="1484784"/>
            <a:ext cx="807524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ru-RU" dirty="0" smtClean="0">
                <a:solidFill>
                  <a:schemeClr val="tx1"/>
                </a:solidFill>
              </a:rPr>
              <a:t>У 2018 </a:t>
            </a:r>
            <a:r>
              <a:rPr lang="ru-RU" dirty="0" err="1" smtClean="0">
                <a:solidFill>
                  <a:schemeClr val="tx1"/>
                </a:solidFill>
              </a:rPr>
              <a:t>годзе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дыстанцыйныя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тэхналогіі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выкарыстоўваюцца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пры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выкладанні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больш</a:t>
            </a:r>
            <a:r>
              <a:rPr lang="ru-RU" b="1" dirty="0" smtClean="0">
                <a:solidFill>
                  <a:schemeClr val="tx1"/>
                </a:solidFill>
              </a:rPr>
              <a:t> за </a:t>
            </a:r>
            <a:r>
              <a:rPr lang="ru-RU" b="1" dirty="0" smtClean="0">
                <a:solidFill>
                  <a:schemeClr val="tx1"/>
                </a:solidFill>
              </a:rPr>
              <a:t>80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вучэбных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дысцыплін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факультэта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створана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парадку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30 </a:t>
            </a:r>
            <a:r>
              <a:rPr lang="ru-RU" dirty="0" err="1" smtClean="0">
                <a:solidFill>
                  <a:schemeClr val="tx1"/>
                </a:solidFill>
              </a:rPr>
              <a:t>інавацыйных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вучэбных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праграм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2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Стратэгія</a:t>
            </a:r>
            <a:r>
              <a:rPr lang="ru-RU" dirty="0" smtClean="0"/>
              <a:t> </a:t>
            </a:r>
            <a:r>
              <a:rPr lang="ru-RU" dirty="0" smtClean="0"/>
              <a:t>2019–2021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73224" y="1340768"/>
            <a:ext cx="8579296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ru-RU" dirty="0" smtClean="0">
                <a:solidFill>
                  <a:schemeClr val="tx1"/>
                </a:solidFill>
              </a:rPr>
              <a:t>Па </a:t>
            </a:r>
            <a:r>
              <a:rPr lang="ru-RU" dirty="0" err="1" smtClean="0">
                <a:solidFill>
                  <a:schemeClr val="tx1"/>
                </a:solidFill>
              </a:rPr>
              <a:t>выніках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круглага</a:t>
            </a:r>
            <a:r>
              <a:rPr lang="ru-RU" dirty="0" smtClean="0">
                <a:solidFill>
                  <a:schemeClr val="tx1"/>
                </a:solidFill>
              </a:rPr>
              <a:t> стала «</a:t>
            </a:r>
            <a:r>
              <a:rPr lang="ru-RU" dirty="0" err="1" smtClean="0">
                <a:solidFill>
                  <a:schemeClr val="tx1"/>
                </a:solidFill>
              </a:rPr>
              <a:t>Стратэгічнае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патнёрства</a:t>
            </a:r>
            <a:r>
              <a:rPr lang="ru-RU" dirty="0" smtClean="0">
                <a:solidFill>
                  <a:schemeClr val="tx1"/>
                </a:solidFill>
              </a:rPr>
              <a:t> ў сферах </a:t>
            </a:r>
            <a:r>
              <a:rPr lang="ru-RU" dirty="0" err="1" smtClean="0">
                <a:solidFill>
                  <a:schemeClr val="tx1"/>
                </a:solidFill>
              </a:rPr>
              <a:t>медыявытворчасці</a:t>
            </a:r>
            <a:r>
              <a:rPr lang="ru-RU" dirty="0" smtClean="0">
                <a:solidFill>
                  <a:schemeClr val="tx1"/>
                </a:solidFill>
              </a:rPr>
              <a:t> і </a:t>
            </a:r>
            <a:r>
              <a:rPr lang="ru-RU" dirty="0" err="1" smtClean="0">
                <a:solidFill>
                  <a:schemeClr val="tx1"/>
                </a:solidFill>
              </a:rPr>
              <a:t>масавых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камунікацый</a:t>
            </a:r>
            <a:r>
              <a:rPr lang="ru-RU" dirty="0" smtClean="0">
                <a:solidFill>
                  <a:schemeClr val="tx1"/>
                </a:solidFill>
              </a:rPr>
              <a:t>» </a:t>
            </a:r>
            <a:r>
              <a:rPr lang="ru-RU" dirty="0" smtClean="0">
                <a:solidFill>
                  <a:schemeClr val="tx1"/>
                </a:solidFill>
              </a:rPr>
              <a:t>30 мая 2018 г. </a:t>
            </a:r>
            <a:r>
              <a:rPr lang="ru-RU" dirty="0" err="1" smtClean="0">
                <a:solidFill>
                  <a:schemeClr val="tx1"/>
                </a:solidFill>
              </a:rPr>
              <a:t>факультэт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уключыў</a:t>
            </a:r>
            <a:r>
              <a:rPr lang="ru-RU" dirty="0" smtClean="0">
                <a:solidFill>
                  <a:schemeClr val="tx1"/>
                </a:solidFill>
              </a:rPr>
              <a:t> у </a:t>
            </a:r>
            <a:r>
              <a:rPr lang="ru-RU" dirty="0" err="1" smtClean="0">
                <a:solidFill>
                  <a:schemeClr val="tx1"/>
                </a:solidFill>
              </a:rPr>
              <a:t>навучальны</a:t>
            </a:r>
            <a:r>
              <a:rPr lang="ru-RU" dirty="0" smtClean="0">
                <a:solidFill>
                  <a:schemeClr val="tx1"/>
                </a:solidFill>
              </a:rPr>
              <a:t> план </a:t>
            </a:r>
            <a:r>
              <a:rPr lang="ru-RU" b="1" dirty="0" err="1" smtClean="0">
                <a:solidFill>
                  <a:schemeClr val="tx1"/>
                </a:solidFill>
              </a:rPr>
              <a:t>новыя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запатрабаваныя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дысцыпліны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Journ_30_05_02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9"/>
          <a:stretch/>
        </p:blipFill>
        <p:spPr bwMode="auto">
          <a:xfrm>
            <a:off x="130873" y="2564904"/>
            <a:ext cx="5377231" cy="367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592296" y="2564904"/>
            <a:ext cx="3328293" cy="57033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364088" y="2663120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Дзелавая аналітыка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36195" y="3223169"/>
            <a:ext cx="3328293" cy="75581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636195" y="4066917"/>
            <a:ext cx="3328293" cy="57033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557511" y="4750842"/>
            <a:ext cx="3328293" cy="76954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629411" y="5636511"/>
            <a:ext cx="3328293" cy="60080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652120" y="3280995"/>
            <a:ext cx="3305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Менеджмент </a:t>
            </a:r>
            <a:r>
              <a:rPr lang="ru-RU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мультымедыйнай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рэдакцыі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66525" y="4843225"/>
            <a:ext cx="3254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Інфармацыйная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бяспека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ў </a:t>
            </a:r>
            <a:r>
              <a:rPr lang="ru-RU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кантэксце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гібрыдных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пагроз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64088" y="4160630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Кам’юніці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-менеджмент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84117" y="5627673"/>
            <a:ext cx="4032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Культура </a:t>
            </a:r>
            <a:r>
              <a:rPr lang="ru-RU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камунікацыі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ў </a:t>
            </a:r>
            <a:r>
              <a:rPr lang="ru-RU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тэле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радыёжурналістыцы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54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Стратэгія</a:t>
            </a:r>
            <a:r>
              <a:rPr lang="ru-RU" dirty="0" smtClean="0"/>
              <a:t> </a:t>
            </a:r>
            <a:r>
              <a:rPr lang="ru-RU" dirty="0" smtClean="0"/>
              <a:t>2019–2021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27584" y="1412776"/>
            <a:ext cx="807524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ru-RU" dirty="0" smtClean="0">
                <a:solidFill>
                  <a:schemeClr val="tx1"/>
                </a:solidFill>
              </a:rPr>
              <a:t>З </a:t>
            </a:r>
            <a:r>
              <a:rPr lang="ru-RU" dirty="0" err="1" smtClean="0">
                <a:solidFill>
                  <a:schemeClr val="tx1"/>
                </a:solidFill>
              </a:rPr>
              <a:t>кастрычніка</a:t>
            </a:r>
            <a:r>
              <a:rPr lang="ru-RU" dirty="0" smtClean="0">
                <a:solidFill>
                  <a:schemeClr val="tx1"/>
                </a:solidFill>
              </a:rPr>
              <a:t> 2018 </a:t>
            </a:r>
            <a:r>
              <a:rPr lang="ru-RU" dirty="0">
                <a:solidFill>
                  <a:schemeClr val="tx1"/>
                </a:solidFill>
              </a:rPr>
              <a:t>года </a:t>
            </a:r>
            <a:r>
              <a:rPr lang="ru-RU" dirty="0" smtClean="0">
                <a:solidFill>
                  <a:schemeClr val="tx1"/>
                </a:solidFill>
              </a:rPr>
              <a:t>ў межах </a:t>
            </a:r>
            <a:r>
              <a:rPr lang="ru-RU" dirty="0" err="1" smtClean="0">
                <a:solidFill>
                  <a:schemeClr val="tx1"/>
                </a:solidFill>
              </a:rPr>
              <a:t>праекта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«</a:t>
            </a:r>
            <a:r>
              <a:rPr lang="ru-RU" b="1" dirty="0" err="1" smtClean="0">
                <a:solidFill>
                  <a:schemeClr val="tx1"/>
                </a:solidFill>
              </a:rPr>
              <a:t>Медыясерады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на </a:t>
            </a:r>
            <a:r>
              <a:rPr lang="ru-RU" b="1" dirty="0" err="1" smtClean="0">
                <a:solidFill>
                  <a:schemeClr val="tx1"/>
                </a:solidFill>
              </a:rPr>
              <a:t>журфаку</a:t>
            </a:r>
            <a:r>
              <a:rPr lang="ru-RU" b="1" dirty="0" smtClean="0">
                <a:solidFill>
                  <a:schemeClr val="tx1"/>
                </a:solidFill>
              </a:rPr>
              <a:t>» </a:t>
            </a:r>
            <a:r>
              <a:rPr lang="ru-RU" dirty="0" err="1" smtClean="0">
                <a:solidFill>
                  <a:schemeClr val="tx1"/>
                </a:solidFill>
              </a:rPr>
              <a:t>вядомыя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журналісты-практыкі</a:t>
            </a:r>
            <a:r>
              <a:rPr lang="ru-RU" dirty="0" smtClean="0">
                <a:solidFill>
                  <a:schemeClr val="tx1"/>
                </a:solidFill>
              </a:rPr>
              <a:t> і </a:t>
            </a:r>
            <a:r>
              <a:rPr lang="ru-RU" dirty="0" err="1" smtClean="0">
                <a:solidFill>
                  <a:schemeClr val="tx1"/>
                </a:solidFill>
              </a:rPr>
              <a:t>спецыялісты</a:t>
            </a:r>
            <a:r>
              <a:rPr lang="ru-RU" dirty="0" smtClean="0">
                <a:solidFill>
                  <a:schemeClr val="tx1"/>
                </a:solidFill>
              </a:rPr>
              <a:t> па </a:t>
            </a:r>
            <a:r>
              <a:rPr lang="ru-RU" dirty="0" err="1" smtClean="0">
                <a:solidFill>
                  <a:schemeClr val="tx1"/>
                </a:solidFill>
              </a:rPr>
              <a:t>сувязях</a:t>
            </a:r>
            <a:r>
              <a:rPr lang="ru-RU" dirty="0" smtClean="0">
                <a:solidFill>
                  <a:schemeClr val="tx1"/>
                </a:solidFill>
              </a:rPr>
              <a:t> з </a:t>
            </a:r>
            <a:r>
              <a:rPr lang="ru-RU" dirty="0" err="1" smtClean="0">
                <a:solidFill>
                  <a:schemeClr val="tx1"/>
                </a:solidFill>
              </a:rPr>
              <a:t>грамадскасцю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даюць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майстар-класы</a:t>
            </a:r>
            <a:r>
              <a:rPr lang="ru-RU" dirty="0" smtClean="0">
                <a:solidFill>
                  <a:schemeClr val="tx1"/>
                </a:solidFill>
              </a:rPr>
              <a:t> для </a:t>
            </a:r>
            <a:r>
              <a:rPr lang="ru-RU" dirty="0" err="1" smtClean="0">
                <a:solidFill>
                  <a:schemeClr val="tx1"/>
                </a:solidFill>
              </a:rPr>
              <a:t>студэнтаў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Picture 2" descr="https://pp.userapi.com/c846323/v846323868/144087/4w_imlGr5X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9"/>
          <a:stretch/>
        </p:blipFill>
        <p:spPr bwMode="auto">
          <a:xfrm>
            <a:off x="755576" y="2780928"/>
            <a:ext cx="2696975" cy="327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journ.bsu.by/images/Journ18_19/IMG_02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54346"/>
            <a:ext cx="4952624" cy="330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73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Стратэгія</a:t>
            </a:r>
            <a:r>
              <a:rPr lang="ru-RU" dirty="0" smtClean="0"/>
              <a:t> </a:t>
            </a:r>
            <a:r>
              <a:rPr lang="ru-RU" dirty="0" smtClean="0"/>
              <a:t>2019–2021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755576" y="1556792"/>
            <a:ext cx="807524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ru-RU" dirty="0" smtClean="0">
                <a:solidFill>
                  <a:schemeClr val="tx1"/>
                </a:solidFill>
              </a:rPr>
              <a:t>У лютым 2018 </a:t>
            </a:r>
            <a:r>
              <a:rPr lang="ru-RU" dirty="0" smtClean="0">
                <a:solidFill>
                  <a:schemeClr val="tx1"/>
                </a:solidFill>
              </a:rPr>
              <a:t>года </a:t>
            </a:r>
            <a:r>
              <a:rPr lang="ru-RU" dirty="0" err="1" smtClean="0">
                <a:solidFill>
                  <a:schemeClr val="tx1"/>
                </a:solidFill>
              </a:rPr>
              <a:t>будуць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распрацаваны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новыя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тыпавыя</a:t>
            </a:r>
            <a:r>
              <a:rPr lang="ru-RU" dirty="0" smtClean="0">
                <a:solidFill>
                  <a:schemeClr val="tx1"/>
                </a:solidFill>
              </a:rPr>
              <a:t> планы </a:t>
            </a:r>
            <a:r>
              <a:rPr lang="ru-RU" dirty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адукацыйныя</a:t>
            </a:r>
            <a:r>
              <a:rPr lang="ru-RU" dirty="0" smtClean="0">
                <a:solidFill>
                  <a:schemeClr val="tx1"/>
                </a:solidFill>
              </a:rPr>
              <a:t> стандарты па </a:t>
            </a:r>
            <a:r>
              <a:rPr lang="ru-RU" dirty="0" err="1" smtClean="0">
                <a:solidFill>
                  <a:schemeClr val="tx1"/>
                </a:solidFill>
              </a:rPr>
              <a:t>спецыяльнасцях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магістратуры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dirty="0" err="1" smtClean="0">
                <a:solidFill>
                  <a:schemeClr val="tx1"/>
                </a:solidFill>
              </a:rPr>
              <a:t>Журналістыка</a:t>
            </a:r>
            <a:r>
              <a:rPr lang="ru-RU" dirty="0" smtClean="0">
                <a:solidFill>
                  <a:schemeClr val="tx1"/>
                </a:solidFill>
              </a:rPr>
              <a:t>» </a:t>
            </a:r>
            <a:r>
              <a:rPr lang="ru-RU" dirty="0" smtClean="0">
                <a:solidFill>
                  <a:schemeClr val="tx1"/>
                </a:solidFill>
              </a:rPr>
              <a:t>і </a:t>
            </a:r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dirty="0" err="1" smtClean="0">
                <a:solidFill>
                  <a:schemeClr val="tx1"/>
                </a:solidFill>
              </a:rPr>
              <a:t>Камунікацыя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" t="29649" r="16006" b="11089"/>
          <a:stretch/>
        </p:blipFill>
        <p:spPr bwMode="auto">
          <a:xfrm>
            <a:off x="603705" y="2844924"/>
            <a:ext cx="8072751" cy="324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2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Стратэгія</a:t>
            </a:r>
            <a:r>
              <a:rPr lang="ru-RU" dirty="0" smtClean="0"/>
              <a:t> </a:t>
            </a:r>
            <a:r>
              <a:rPr lang="ru-RU" dirty="0" smtClean="0"/>
              <a:t>2019–2021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90364" y="1556792"/>
            <a:ext cx="807524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ru-RU" dirty="0" err="1" smtClean="0">
                <a:solidFill>
                  <a:schemeClr val="tx1"/>
                </a:solidFill>
              </a:rPr>
              <a:t>Перагледжваецца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пералік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універсальных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прафесійных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кампетэнцый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якім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павінен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валодаць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выпускнік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факультэта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журналістыкі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050" t="30681" r="22391" b="19760"/>
          <a:stretch/>
        </p:blipFill>
        <p:spPr>
          <a:xfrm>
            <a:off x="4512726" y="3011586"/>
            <a:ext cx="4399916" cy="286568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72997" y="3356992"/>
            <a:ext cx="2792332" cy="92222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0894" y="3356994"/>
            <a:ext cx="1224136" cy="9222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33" y="3494942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01032" y="3402609"/>
            <a:ext cx="24902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універсальных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кампетэнцый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бакалаўра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спецыяліста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62427" y="4354543"/>
            <a:ext cx="2792332" cy="92222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80324" y="4354545"/>
            <a:ext cx="1224136" cy="9222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-9737" y="4492493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90462" y="4400160"/>
            <a:ext cx="2490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базавых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афесійных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кампетэнцый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5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Мэты</a:t>
            </a:r>
            <a:r>
              <a:rPr lang="ru-RU" dirty="0" smtClean="0"/>
              <a:t> </a:t>
            </a:r>
            <a:r>
              <a:rPr lang="ru-RU" dirty="0" err="1" smtClean="0"/>
              <a:t>факультэта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356992"/>
            <a:ext cx="88569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Укараніць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лічбавыя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тэхналогіі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ў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адукацыйныя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навуковыя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арганізаыйна-дакументацыйныя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працэсы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наладзіць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стратэгічнае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партнёрства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факультэта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be-BY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сектарам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995936" y="1988840"/>
            <a:ext cx="1122131" cy="1122131"/>
          </a:xfrm>
          <a:prstGeom prst="ellipse">
            <a:avLst/>
          </a:prstGeom>
          <a:noFill/>
          <a:ln w="57150"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033783" y="2165955"/>
            <a:ext cx="10422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56944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Стратэгія</a:t>
            </a:r>
            <a:r>
              <a:rPr lang="ru-RU" dirty="0" smtClean="0"/>
              <a:t> </a:t>
            </a:r>
            <a:r>
              <a:rPr lang="ru-RU" dirty="0"/>
              <a:t>2019–2021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412776"/>
            <a:ext cx="81472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Да</a:t>
            </a:r>
            <a:r>
              <a:rPr lang="ru-RU" sz="22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2021 </a:t>
            </a:r>
            <a:r>
              <a:rPr lang="ru-RU" sz="22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года </a:t>
            </a:r>
            <a:r>
              <a:rPr lang="ru-RU" sz="2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70%</a:t>
            </a:r>
            <a:r>
              <a:rPr lang="ru-RU" sz="2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усіх</a:t>
            </a:r>
            <a:r>
              <a:rPr lang="ru-RU" sz="22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вучэбных</a:t>
            </a:r>
            <a:r>
              <a:rPr lang="ru-RU" sz="22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дысцыплін</a:t>
            </a:r>
            <a:r>
              <a:rPr lang="ru-RU" sz="22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факультэта</a:t>
            </a:r>
            <a:r>
              <a:rPr lang="ru-RU" sz="22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будуць</a:t>
            </a:r>
            <a:r>
              <a:rPr lang="ru-RU" sz="22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забяспечаны</a:t>
            </a:r>
            <a:r>
              <a:rPr lang="ru-RU" sz="22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яксным</a:t>
            </a:r>
            <a:r>
              <a:rPr lang="ru-RU" sz="22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мультымедыйным</a:t>
            </a:r>
            <a:r>
              <a:rPr lang="ru-RU" sz="22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кантэнтам</a:t>
            </a:r>
            <a:r>
              <a:rPr lang="ru-RU" sz="22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і </a:t>
            </a:r>
            <a:r>
              <a:rPr lang="ru-RU" sz="22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магчымасцямі</a:t>
            </a:r>
            <a:r>
              <a:rPr lang="ru-RU" sz="22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для </a:t>
            </a:r>
            <a:r>
              <a:rPr lang="ru-RU" sz="22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дыстанцыйнага</a:t>
            </a:r>
            <a:r>
              <a:rPr lang="ru-RU" sz="22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засваення</a:t>
            </a:r>
            <a:r>
              <a:rPr lang="ru-RU" sz="22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вучэбнай</a:t>
            </a:r>
            <a:r>
              <a:rPr lang="ru-RU" sz="22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праграмы</a:t>
            </a:r>
            <a:endParaRPr lang="ru-RU" sz="2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15661" r="3450" b="15461"/>
          <a:stretch/>
        </p:blipFill>
        <p:spPr>
          <a:xfrm>
            <a:off x="651992" y="3400046"/>
            <a:ext cx="6224264" cy="27752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403" y="2774804"/>
            <a:ext cx="4747413" cy="26704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100" y="3717410"/>
            <a:ext cx="1254441" cy="250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52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6141800" y="4622362"/>
            <a:ext cx="2870784" cy="105063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004048" y="4622362"/>
            <a:ext cx="1082810" cy="105063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141800" y="3501008"/>
            <a:ext cx="2870784" cy="105063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002703" y="3501008"/>
            <a:ext cx="1082810" cy="105063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143214" y="2378370"/>
            <a:ext cx="2870784" cy="105063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2378370"/>
            <a:ext cx="1082810" cy="105063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Dyplom_2018_zao_0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5"/>
          <a:stretch/>
        </p:blipFill>
        <p:spPr bwMode="auto">
          <a:xfrm>
            <a:off x="251520" y="2378370"/>
            <a:ext cx="4636750" cy="376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Факультэт</a:t>
            </a:r>
            <a:r>
              <a:rPr lang="ru-RU" dirty="0" smtClean="0"/>
              <a:t> </a:t>
            </a:r>
            <a:r>
              <a:rPr lang="ru-RU" dirty="0" err="1" smtClean="0"/>
              <a:t>сёння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75656" y="1325154"/>
            <a:ext cx="4402832" cy="954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882380" y="2628201"/>
            <a:ext cx="3384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864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853265" y="3733935"/>
            <a:ext cx="3384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851920" y="4869160"/>
            <a:ext cx="3384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6230874" y="2402632"/>
            <a:ext cx="2805622" cy="9543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ru-RU" sz="1800" dirty="0" err="1" smtClean="0"/>
              <a:t>студэнты</a:t>
            </a:r>
            <a:r>
              <a:rPr lang="ru-RU" sz="1800" dirty="0" smtClean="0"/>
              <a:t> </a:t>
            </a:r>
            <a:r>
              <a:rPr lang="ru-RU" sz="1800" dirty="0" smtClean="0"/>
              <a:t>на </a:t>
            </a:r>
            <a:r>
              <a:rPr lang="en-US" sz="1800" dirty="0" smtClean="0"/>
              <a:t>I </a:t>
            </a:r>
            <a:r>
              <a:rPr lang="be-BY" sz="1800" dirty="0" smtClean="0"/>
              <a:t>ступен</a:t>
            </a:r>
            <a:r>
              <a:rPr lang="ru-RU" sz="1800" dirty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вышэйшай</a:t>
            </a:r>
            <a:r>
              <a:rPr lang="ru-RU" sz="1800" dirty="0" smtClean="0"/>
              <a:t> </a:t>
            </a:r>
            <a:r>
              <a:rPr lang="ru-RU" sz="1800" dirty="0" err="1" smtClean="0"/>
              <a:t>адукацыі</a:t>
            </a:r>
            <a:r>
              <a:rPr lang="ru-RU" sz="1800" dirty="0" smtClean="0"/>
              <a:t> </a:t>
            </a:r>
            <a:r>
              <a:rPr lang="en-US" sz="1800" dirty="0" smtClean="0"/>
              <a:t>(</a:t>
            </a:r>
            <a:r>
              <a:rPr lang="be-BY" sz="1800" dirty="0" smtClean="0"/>
              <a:t>спецыялітэт</a:t>
            </a:r>
            <a:r>
              <a:rPr lang="ru-RU" sz="1800" dirty="0" smtClean="0"/>
              <a:t>)</a:t>
            </a:r>
            <a:endParaRPr lang="ru-RU" sz="1800" dirty="0"/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6230874" y="3554760"/>
            <a:ext cx="2877630" cy="954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ru-RU" sz="1800" dirty="0" err="1" smtClean="0"/>
              <a:t>студэнтаў</a:t>
            </a:r>
            <a:r>
              <a:rPr lang="ru-RU" sz="1800" dirty="0" smtClean="0"/>
              <a:t> </a:t>
            </a:r>
            <a:r>
              <a:rPr lang="ru-RU" sz="1800" dirty="0"/>
              <a:t>на </a:t>
            </a:r>
            <a:r>
              <a:rPr lang="en-US" sz="1800" dirty="0"/>
              <a:t>II </a:t>
            </a:r>
            <a:r>
              <a:rPr lang="be-BY" sz="1800" dirty="0" smtClean="0"/>
              <a:t>ступен</a:t>
            </a:r>
            <a:r>
              <a:rPr lang="ru-RU" sz="1800" dirty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вышэйшай</a:t>
            </a:r>
            <a:r>
              <a:rPr lang="ru-RU" sz="1800" dirty="0" smtClean="0"/>
              <a:t> </a:t>
            </a:r>
            <a:r>
              <a:rPr lang="ru-RU" sz="1800" dirty="0" err="1" smtClean="0"/>
              <a:t>адукацыі</a:t>
            </a:r>
            <a:r>
              <a:rPr lang="ru-RU" sz="1800" dirty="0" smtClean="0"/>
              <a:t> (</a:t>
            </a:r>
            <a:r>
              <a:rPr lang="ru-RU" sz="1800" dirty="0" err="1" smtClean="0"/>
              <a:t>магістратура</a:t>
            </a:r>
            <a:r>
              <a:rPr lang="ru-RU" sz="1800" dirty="0"/>
              <a:t>)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6301537" y="4653136"/>
            <a:ext cx="2878975" cy="954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ru-RU" sz="1800" dirty="0" err="1" smtClean="0"/>
              <a:t>аспірантаў</a:t>
            </a:r>
            <a:r>
              <a:rPr lang="ru-RU" sz="1800" dirty="0" smtClean="0"/>
              <a:t> </a:t>
            </a:r>
            <a:r>
              <a:rPr lang="ru-RU" sz="1800" dirty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дактарантаў</a:t>
            </a:r>
            <a:endParaRPr lang="ru-RU" sz="18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547664" y="1306509"/>
            <a:ext cx="7464920" cy="97036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7310994" y="5591968"/>
            <a:ext cx="3741726" cy="954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ru-RU" sz="1200" i="1" dirty="0" smtClean="0">
                <a:solidFill>
                  <a:schemeClr val="tx1"/>
                </a:solidFill>
              </a:rPr>
              <a:t>Данные на 21.01.2019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1520" y="1325153"/>
            <a:ext cx="1224136" cy="9222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396552" y="1463101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972</a:t>
            </a:r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e-BY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навучэнцы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76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Стратэгія</a:t>
            </a:r>
            <a:r>
              <a:rPr lang="ru-RU" dirty="0" smtClean="0"/>
              <a:t> </a:t>
            </a:r>
            <a:r>
              <a:rPr lang="ru-RU" dirty="0"/>
              <a:t>2019–2021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412776"/>
            <a:ext cx="81472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20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Распрацоўка </a:t>
            </a:r>
            <a:r>
              <a:rPr lang="be-BY" sz="20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інфармацынай стратэгіі факультэта</a:t>
            </a:r>
            <a:r>
              <a:rPr lang="be-BY" sz="20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be-BY" sz="20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стварэнне сеткі сайтаў і акаўнтаў у сацыяльных медыя, разлічаных </a:t>
            </a:r>
            <a:r>
              <a:rPr lang="be-BY" sz="20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 </a:t>
            </a:r>
            <a:r>
              <a:rPr lang="be-BY" sz="20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розныя мэтавыя групы, у тым ліку – замежныя.</a:t>
            </a:r>
            <a:endParaRPr lang="ru-RU" sz="20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098" name="Picture 2" descr="https://pp.userapi.com/c851032/v851032104/61093/PUagJX2WCz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36" y="3644021"/>
            <a:ext cx="541492" cy="54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pp.userapi.com/c837635/v837635236/701a4/VIClX88y3j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77" y="3644021"/>
            <a:ext cx="558463" cy="58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pp.userapi.com/kewI9oI7x45cGHmbip9rgJoolbCWdL7rO4m7iw/qw4srfg76Q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934" y="3631110"/>
            <a:ext cx="587936" cy="58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pp.userapi.com/c845219/v845219087/152979/6l0MzrfDkX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631110"/>
            <a:ext cx="588795" cy="58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/>
          <a:srcRect l="31125" t="15960" r="21853" b="63040"/>
          <a:stretch/>
        </p:blipFill>
        <p:spPr>
          <a:xfrm>
            <a:off x="683568" y="2851996"/>
            <a:ext cx="2410027" cy="67268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9421" y="4466580"/>
            <a:ext cx="28215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be-BY" dirty="0" smtClean="0">
                <a:latin typeface="Arial" panose="020B0604020202020204" pitchFamily="34" charset="0"/>
                <a:cs typeface="Arial" panose="020B0604020202020204" pitchFamily="34" charset="0"/>
              </a:rPr>
              <a:t> 2018/2019 навучальным годзе факультэт узмацніў працу ў сацыяльных сетках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014060" y="2841636"/>
            <a:ext cx="4032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Было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10" name="Picture 14" descr="https://pp.userapi.com/c844723/v844723137/18a7a4/SCAcowaDc8U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39" r="17706" b="1"/>
          <a:stretch/>
        </p:blipFill>
        <p:spPr bwMode="auto">
          <a:xfrm>
            <a:off x="3703086" y="2862564"/>
            <a:ext cx="4722024" cy="283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4201616" y="5701792"/>
            <a:ext cx="81472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1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ч</a:t>
            </a:r>
            <a:r>
              <a:rPr lang="be-BY" sz="1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эрвень 2018</a:t>
            </a:r>
            <a:endParaRPr lang="ru-RU" sz="16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09928" y="5682734"/>
            <a:ext cx="81472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1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снежань</a:t>
            </a:r>
            <a:r>
              <a:rPr lang="be-BY" sz="16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be-BY" sz="1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2018</a:t>
            </a:r>
            <a:endParaRPr lang="ru-RU" sz="16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4338375" y="2681642"/>
            <a:ext cx="4122057" cy="2744055"/>
          </a:xfrm>
          <a:custGeom>
            <a:avLst/>
            <a:gdLst>
              <a:gd name="connsiteX0" fmla="*/ 0 w 4122057"/>
              <a:gd name="connsiteY0" fmla="*/ 2630587 h 2744055"/>
              <a:gd name="connsiteX1" fmla="*/ 2336800 w 4122057"/>
              <a:gd name="connsiteY1" fmla="*/ 2456415 h 2744055"/>
              <a:gd name="connsiteX2" fmla="*/ 3657600 w 4122057"/>
              <a:gd name="connsiteY2" fmla="*/ 148644 h 2744055"/>
              <a:gd name="connsiteX3" fmla="*/ 4122057 w 4122057"/>
              <a:gd name="connsiteY3" fmla="*/ 221215 h 2744055"/>
              <a:gd name="connsiteX4" fmla="*/ 4122057 w 4122057"/>
              <a:gd name="connsiteY4" fmla="*/ 221215 h 274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2057" h="2744055">
                <a:moveTo>
                  <a:pt x="0" y="2630587"/>
                </a:moveTo>
                <a:cubicBezTo>
                  <a:pt x="863600" y="2750329"/>
                  <a:pt x="1727200" y="2870072"/>
                  <a:pt x="2336800" y="2456415"/>
                </a:cubicBezTo>
                <a:cubicBezTo>
                  <a:pt x="2946400" y="2042758"/>
                  <a:pt x="3360057" y="521177"/>
                  <a:pt x="3657600" y="148644"/>
                </a:cubicBezTo>
                <a:cubicBezTo>
                  <a:pt x="3955143" y="-223889"/>
                  <a:pt x="4122057" y="221215"/>
                  <a:pt x="4122057" y="221215"/>
                </a:cubicBezTo>
                <a:lnTo>
                  <a:pt x="4122057" y="221215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705672" y="2434742"/>
            <a:ext cx="81472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1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Рост </a:t>
            </a:r>
            <a:r>
              <a:rPr lang="be-BY" sz="1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актыўнасці ў «</a:t>
            </a:r>
            <a:r>
              <a:rPr lang="be-BY" sz="1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Вконтакте»</a:t>
            </a:r>
            <a:endParaRPr lang="ru-RU" sz="16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45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Мэты</a:t>
            </a:r>
            <a:r>
              <a:rPr lang="ru-RU" dirty="0" smtClean="0"/>
              <a:t> </a:t>
            </a:r>
            <a:r>
              <a:rPr lang="ru-RU" dirty="0" err="1" smtClean="0"/>
              <a:t>факультэта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356992"/>
            <a:ext cx="88569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Стварыць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эфектыўную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сістэму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моцнай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зваротнай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сувязі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факультэт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медыясферы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Рэспублікі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Беларусь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тым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ліку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забяспечыць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падрыхтоўку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запатрабаваных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рынкам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спецыялістаў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995936" y="1988840"/>
            <a:ext cx="1122131" cy="1122131"/>
          </a:xfrm>
          <a:prstGeom prst="ellipse">
            <a:avLst/>
          </a:prstGeom>
          <a:noFill/>
          <a:ln w="57150"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033783" y="2165955"/>
            <a:ext cx="10422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06957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Стратэгія</a:t>
            </a:r>
            <a:r>
              <a:rPr lang="ru-RU" dirty="0" smtClean="0"/>
              <a:t> </a:t>
            </a:r>
            <a:r>
              <a:rPr lang="ru-RU" dirty="0"/>
              <a:t>2019–2021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340768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Заключэнне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дамоў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аб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узаемадзеянні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стварэнне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філіялаў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12160" y="2615421"/>
            <a:ext cx="29523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2020 г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усе кафедры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маюць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дамовы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базавымі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арганізацыямі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філіялы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якія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рэальна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працуюць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кластары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 СМІ і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медыйных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арганізацыях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узроўня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адпаведнага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ўзроўню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вядучай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УВА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краіны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Internet_SMI_2017_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73645"/>
            <a:ext cx="5395920" cy="359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2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Стратэгія</a:t>
            </a:r>
            <a:r>
              <a:rPr lang="ru-RU" dirty="0" smtClean="0"/>
              <a:t> </a:t>
            </a:r>
            <a:r>
              <a:rPr lang="ru-RU" dirty="0"/>
              <a:t>2019–2021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2379" y="2721410"/>
            <a:ext cx="3112665" cy="7601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480290" y="1373459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Фарміраванне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вучэбна-навукова-вытворчых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кластараў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ÐÐ°ÑÑÐ¸Ð½ÐºÐ¸ Ð¿Ð¾ Ð·Ð°Ð¿ÑÐ¾ÑÑ Ð·Ð²ÑÐ·Ð´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01" y="2755305"/>
            <a:ext cx="2527423" cy="5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11560" y="3606188"/>
            <a:ext cx="3112665" cy="9737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9051" t="14721" r="67325" b="76039"/>
          <a:stretch/>
        </p:blipFill>
        <p:spPr>
          <a:xfrm>
            <a:off x="683568" y="3731123"/>
            <a:ext cx="2961506" cy="72392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11560" y="4702467"/>
            <a:ext cx="3112665" cy="8867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0" name="Picture 6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60103"/>
            <a:ext cx="2961506" cy="52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Левая фигурная скобка 12"/>
          <p:cNvSpPr/>
          <p:nvPr/>
        </p:nvSpPr>
        <p:spPr>
          <a:xfrm rot="10800000">
            <a:off x="5600567" y="2659169"/>
            <a:ext cx="372069" cy="2867830"/>
          </a:xfrm>
          <a:prstGeom prst="leftBrace">
            <a:avLst>
              <a:gd name="adj1" fmla="val 30287"/>
              <a:gd name="adj2" fmla="val 4955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696174" y="2883437"/>
            <a:ext cx="19559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СМІ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80211" y="3764039"/>
            <a:ext cx="17999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Органы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ўлады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і ГА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79465" y="4767470"/>
            <a:ext cx="17999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Навука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адукацыя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04353" y="4377313"/>
            <a:ext cx="2513610" cy="88507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292080" y="3126106"/>
            <a:ext cx="4032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Было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17205" y="5374045"/>
            <a:ext cx="2526463" cy="74589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279227" y="3735869"/>
            <a:ext cx="4032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Было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291500" y="2296084"/>
            <a:ext cx="2526463" cy="88250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242106" y="2309971"/>
            <a:ext cx="26381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Прыкладная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аналітыка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даследаванні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галіны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317206" y="3266050"/>
            <a:ext cx="2526463" cy="101455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281084" y="3362453"/>
            <a:ext cx="26381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Укараненне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інавацый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камерцыяналізацыя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вынікаў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НДР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242106" y="4386860"/>
            <a:ext cx="26381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Павышэнне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кваліфікацыі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навучанне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«ў </a:t>
            </a:r>
            <a:r>
              <a:rPr lang="ru-RU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полі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228184" y="5436513"/>
            <a:ext cx="26381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Сумесныя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медыйныя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RU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творчыя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праекты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05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Стратэгія</a:t>
            </a:r>
            <a:r>
              <a:rPr lang="ru-RU" dirty="0" smtClean="0"/>
              <a:t> </a:t>
            </a:r>
            <a:r>
              <a:rPr lang="ru-RU" dirty="0"/>
              <a:t>2019–2021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42564" y="1396060"/>
            <a:ext cx="93702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Інавацыйны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кластар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у сферы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журналістыкі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масавых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камунікацый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Рэспублікі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Беларусь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181267" y="2564905"/>
            <a:ext cx="82540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431250" y="3152582"/>
            <a:ext cx="2448272" cy="2448272"/>
          </a:xfrm>
          <a:prstGeom prst="ellipse">
            <a:avLst/>
          </a:prstGeom>
          <a:noFill/>
          <a:ln w="7620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05" y="3907942"/>
            <a:ext cx="853889" cy="99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289" y="3827695"/>
            <a:ext cx="904178" cy="90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17832" y="2708920"/>
            <a:ext cx="972628" cy="1105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30" name="Picture 10" descr="ÐÐ°ÑÑÐ¸Ð½ÐºÐ¸ Ð¿Ð¾ Ð·Ð°Ð¿ÑÐ¾ÑÑ Ð±Ð³Ñ Ð»Ð¾Ð³Ð¾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86"/>
          <a:stretch/>
        </p:blipFill>
        <p:spPr bwMode="auto">
          <a:xfrm>
            <a:off x="2330462" y="2666843"/>
            <a:ext cx="747368" cy="109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4" t="18107" r="5611" b="14601"/>
          <a:stretch/>
        </p:blipFill>
        <p:spPr bwMode="auto">
          <a:xfrm>
            <a:off x="2038331" y="5085184"/>
            <a:ext cx="1224137" cy="93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060361" y="3003147"/>
            <a:ext cx="3328293" cy="57033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788256" y="3103648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Часопіс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Журналіст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60360" y="4383488"/>
            <a:ext cx="3328293" cy="57033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708282" y="4493795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Партал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Mediana.by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45125" y="3605502"/>
            <a:ext cx="3616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Навукова-практычнае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выданне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якое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ўваходзіць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пералік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ВАК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64729" y="4974267"/>
            <a:ext cx="3616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нтэрнет-рэсурс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абмену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вопытам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прафесійных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дыскусій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журналістыку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Равнобедренный треугольник 28"/>
          <p:cNvSpPr/>
          <p:nvPr/>
        </p:nvSpPr>
        <p:spPr>
          <a:xfrm rot="3159216">
            <a:off x="1586182" y="3342995"/>
            <a:ext cx="392672" cy="332694"/>
          </a:xfrm>
          <a:prstGeom prst="triangle">
            <a:avLst>
              <a:gd name="adj" fmla="val 43090"/>
            </a:avLst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Равнобедренный треугольник 37"/>
          <p:cNvSpPr/>
          <p:nvPr/>
        </p:nvSpPr>
        <p:spPr>
          <a:xfrm rot="8764550">
            <a:off x="3334160" y="3366571"/>
            <a:ext cx="392672" cy="332694"/>
          </a:xfrm>
          <a:prstGeom prst="triangle">
            <a:avLst>
              <a:gd name="adj" fmla="val 43090"/>
            </a:avLst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Равнобедренный треугольник 38"/>
          <p:cNvSpPr/>
          <p:nvPr/>
        </p:nvSpPr>
        <p:spPr>
          <a:xfrm rot="14083132">
            <a:off x="3355067" y="5053739"/>
            <a:ext cx="392672" cy="332694"/>
          </a:xfrm>
          <a:prstGeom prst="triangle">
            <a:avLst>
              <a:gd name="adj" fmla="val 43090"/>
            </a:avLst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Равнобедренный треугольник 39"/>
          <p:cNvSpPr/>
          <p:nvPr/>
        </p:nvSpPr>
        <p:spPr>
          <a:xfrm rot="19956964">
            <a:off x="1512226" y="4982258"/>
            <a:ext cx="392672" cy="332694"/>
          </a:xfrm>
          <a:prstGeom prst="triangle">
            <a:avLst>
              <a:gd name="adj" fmla="val 43090"/>
            </a:avLst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48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Стратэгія</a:t>
            </a:r>
            <a:r>
              <a:rPr lang="ru-RU" dirty="0" smtClean="0"/>
              <a:t> 2019–2021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2382" y="1484784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Улік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меркаванняў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замоўцаў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кадраў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пры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планаванні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арганізацыі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адукацыйнага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працэсу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Tvr_2018_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43" y="2395629"/>
            <a:ext cx="2763300" cy="184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journ.bsu.by/images/Journ18_19/Ctv_2018_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7643" y="4342345"/>
            <a:ext cx="2763300" cy="184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164752" y="2420212"/>
            <a:ext cx="5790558" cy="89723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307806" y="2522096"/>
            <a:ext cx="53263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Распрацоўка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прафесійнага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стандарта па </a:t>
            </a:r>
            <a:r>
              <a:rPr 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журналістыцы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58705" y="3415832"/>
            <a:ext cx="5790558" cy="6815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283051" y="3563232"/>
            <a:ext cx="53263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Стварэнне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Каардынацыйнага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савета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73930" y="4203673"/>
            <a:ext cx="5790558" cy="95351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169614" y="5263445"/>
            <a:ext cx="5790558" cy="92219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307806" y="4311626"/>
            <a:ext cx="5554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Праца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 </a:t>
            </a:r>
            <a:r>
              <a:rPr 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Навукова-метадычных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аб’яднаннях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5343998"/>
            <a:ext cx="5554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Правядзенне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навукова-метадычных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семінараў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замоўцамі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79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8352928" cy="1470025"/>
          </a:xfrm>
        </p:spPr>
        <p:txBody>
          <a:bodyPr>
            <a:normAutofit/>
          </a:bodyPr>
          <a:lstStyle/>
          <a:p>
            <a:r>
              <a:rPr lang="ru-RU" sz="4800" b="1" dirty="0" err="1" smtClean="0"/>
              <a:t>Дзякуй</a:t>
            </a:r>
            <a:r>
              <a:rPr lang="ru-RU" sz="4800" b="1" dirty="0" smtClean="0"/>
              <a:t> за </a:t>
            </a:r>
            <a:r>
              <a:rPr lang="ru-RU" sz="4800" b="1" dirty="0" err="1" smtClean="0"/>
              <a:t>ўвагу</a:t>
            </a:r>
            <a:r>
              <a:rPr lang="ru-RU" sz="4800" b="1" dirty="0" smtClean="0"/>
              <a:t>!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746897"/>
            <a:ext cx="33123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Афіцыйны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сайт:</a:t>
            </a: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Facebook:</a:t>
            </a: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ВКонтакте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dirty="0">
              <a:solidFill>
                <a:schemeClr val="bg1"/>
              </a:solidFill>
              <a:latin typeface="Helvetica_Light-Normal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50864" y="3746897"/>
            <a:ext cx="42815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://www.journ.bsu.by</a:t>
            </a: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https://www.facebook.com/journ.bsu</a:t>
            </a: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https://vk.com/journ_bsu</a:t>
            </a: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42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Факультэт</a:t>
            </a:r>
            <a:r>
              <a:rPr lang="ru-RU" dirty="0" smtClean="0"/>
              <a:t> </a:t>
            </a:r>
            <a:r>
              <a:rPr lang="ru-RU" dirty="0" err="1" smtClean="0"/>
              <a:t>сёння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63499" y="3140450"/>
            <a:ext cx="586408" cy="17879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135485" y="4941168"/>
            <a:ext cx="3384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706</a:t>
            </a:r>
          </a:p>
          <a:p>
            <a:pPr algn="ctr"/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вочная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69368" y="4090448"/>
            <a:ext cx="586408" cy="8602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4950713"/>
            <a:ext cx="3384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158</a:t>
            </a:r>
          </a:p>
          <a:p>
            <a:pPr algn="ctr"/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завочная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72061" y="1273369"/>
            <a:ext cx="8075240" cy="954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I </a:t>
            </a:r>
            <a:r>
              <a:rPr lang="be-BY" dirty="0" smtClean="0">
                <a:solidFill>
                  <a:schemeClr val="tx1"/>
                </a:solidFill>
              </a:rPr>
              <a:t>ступень (</a:t>
            </a:r>
            <a:r>
              <a:rPr lang="be-BY" dirty="0" smtClean="0">
                <a:solidFill>
                  <a:schemeClr val="tx1"/>
                </a:solidFill>
              </a:rPr>
              <a:t>спецыялітэт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86619" y="3159224"/>
            <a:ext cx="586408" cy="17879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83768" y="4950132"/>
            <a:ext cx="3384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465</a:t>
            </a:r>
          </a:p>
          <a:p>
            <a:pPr algn="ctr"/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бюджэт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75956" y="3509201"/>
            <a:ext cx="586408" cy="145022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702482" y="2132856"/>
            <a:ext cx="3741726" cy="954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 err="1" smtClean="0">
                <a:solidFill>
                  <a:schemeClr val="tx1"/>
                </a:solidFill>
              </a:rPr>
              <a:t>Бюджэтнае</a:t>
            </a:r>
            <a:r>
              <a:rPr lang="ru-RU" sz="2000" dirty="0" smtClean="0">
                <a:solidFill>
                  <a:schemeClr val="tx1"/>
                </a:solidFill>
              </a:rPr>
              <a:t>/</a:t>
            </a:r>
            <a:r>
              <a:rPr lang="ru-RU" sz="2000" dirty="0" err="1" smtClean="0">
                <a:solidFill>
                  <a:schemeClr val="tx1"/>
                </a:solidFill>
              </a:rPr>
              <a:t>платнае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err="1" smtClean="0">
                <a:solidFill>
                  <a:schemeClr val="tx1"/>
                </a:solidFill>
              </a:rPr>
              <a:t>навучанне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03848" y="4950132"/>
            <a:ext cx="3384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399</a:t>
            </a:r>
          </a:p>
          <a:p>
            <a:pPr algn="ctr"/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платнае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21896" y="3149161"/>
            <a:ext cx="586408" cy="17879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292080" y="4950713"/>
            <a:ext cx="3384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768</a:t>
            </a:r>
          </a:p>
          <a:p>
            <a:pPr algn="ctr"/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белар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441976" y="4610246"/>
            <a:ext cx="586408" cy="34917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5533674" y="2151112"/>
            <a:ext cx="3741726" cy="954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 err="1" smtClean="0">
                <a:solidFill>
                  <a:schemeClr val="tx1"/>
                </a:solidFill>
              </a:rPr>
              <a:t>Грамадзяне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err="1" smtClean="0">
                <a:solidFill>
                  <a:schemeClr val="tx1"/>
                </a:solidFill>
              </a:rPr>
              <a:t>Беларусі</a:t>
            </a:r>
            <a:r>
              <a:rPr lang="ru-RU" sz="2000" dirty="0" smtClean="0">
                <a:solidFill>
                  <a:schemeClr val="tx1"/>
                </a:solidFill>
              </a:rPr>
              <a:t>/</a:t>
            </a:r>
            <a:r>
              <a:rPr lang="ru-RU" sz="2000" dirty="0" err="1" smtClean="0">
                <a:solidFill>
                  <a:schemeClr val="tx1"/>
                </a:solidFill>
              </a:rPr>
              <a:t>замежнікі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84168" y="4950713"/>
            <a:ext cx="3384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</a:p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зам.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472061" y="2155725"/>
            <a:ext cx="3017779" cy="954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 err="1" smtClean="0">
                <a:solidFill>
                  <a:schemeClr val="tx1"/>
                </a:solidFill>
              </a:rPr>
              <a:t>Во</a:t>
            </a:r>
            <a:r>
              <a:rPr lang="ru-RU" sz="2000" dirty="0" err="1" smtClean="0">
                <a:solidFill>
                  <a:schemeClr val="tx1"/>
                </a:solidFill>
              </a:rPr>
              <a:t>чная</a:t>
            </a:r>
            <a:r>
              <a:rPr lang="ru-RU" sz="2000" dirty="0" smtClean="0">
                <a:solidFill>
                  <a:schemeClr val="tx1"/>
                </a:solidFill>
              </a:rPr>
              <a:t>/</a:t>
            </a:r>
            <a:r>
              <a:rPr lang="ru-RU" sz="2000" dirty="0" err="1" smtClean="0">
                <a:solidFill>
                  <a:schemeClr val="tx1"/>
                </a:solidFill>
              </a:rPr>
              <a:t>завочная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формы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7" name="Левая фигурная скобка 26"/>
          <p:cNvSpPr/>
          <p:nvPr/>
        </p:nvSpPr>
        <p:spPr>
          <a:xfrm rot="16200000">
            <a:off x="4481990" y="2078849"/>
            <a:ext cx="252027" cy="7272809"/>
          </a:xfrm>
          <a:prstGeom prst="leftBrace">
            <a:avLst>
              <a:gd name="adj1" fmla="val 30287"/>
              <a:gd name="adj2" fmla="val 4955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539552" y="5570984"/>
            <a:ext cx="8075240" cy="954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b="1" dirty="0" smtClean="0">
                <a:solidFill>
                  <a:schemeClr val="tx1"/>
                </a:solidFill>
              </a:rPr>
              <a:t>864 </a:t>
            </a:r>
            <a:r>
              <a:rPr lang="ru-RU" sz="2000" b="1" dirty="0" err="1" smtClean="0">
                <a:solidFill>
                  <a:schemeClr val="tx1"/>
                </a:solidFill>
              </a:rPr>
              <a:t>чалавекі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7238986" y="5661248"/>
            <a:ext cx="3741726" cy="954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ru-RU" sz="1200" i="1" dirty="0" err="1" smtClean="0">
                <a:solidFill>
                  <a:schemeClr val="tx1"/>
                </a:solidFill>
              </a:rPr>
              <a:t>Дадзеныя</a:t>
            </a:r>
            <a:r>
              <a:rPr lang="ru-RU" sz="1200" i="1" dirty="0" smtClean="0">
                <a:solidFill>
                  <a:schemeClr val="tx1"/>
                </a:solidFill>
              </a:rPr>
              <a:t> </a:t>
            </a:r>
            <a:r>
              <a:rPr lang="ru-RU" sz="1200" i="1" dirty="0" smtClean="0">
                <a:solidFill>
                  <a:schemeClr val="tx1"/>
                </a:solidFill>
              </a:rPr>
              <a:t>на 21.01.2019</a:t>
            </a:r>
            <a:endParaRPr lang="ru-RU" sz="1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8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Факультэт</a:t>
            </a:r>
            <a:r>
              <a:rPr lang="ru-RU" dirty="0" smtClean="0"/>
              <a:t> </a:t>
            </a:r>
            <a:r>
              <a:rPr lang="ru-RU" dirty="0" err="1" smtClean="0"/>
              <a:t>сёння</a:t>
            </a:r>
            <a:endParaRPr lang="ru-RU" dirty="0"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558504"/>
              </p:ext>
            </p:extLst>
          </p:nvPr>
        </p:nvGraphicFramePr>
        <p:xfrm>
          <a:off x="179512" y="2060850"/>
          <a:ext cx="8784977" cy="4104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="" xmlns:a16="http://schemas.microsoft.com/office/drawing/2014/main" val="344768117"/>
                    </a:ext>
                  </a:extLst>
                </a:gridCol>
                <a:gridCol w="2304256">
                  <a:extLst>
                    <a:ext uri="{9D8B030D-6E8A-4147-A177-3AD203B41FA5}">
                      <a16:colId xmlns="" xmlns:a16="http://schemas.microsoft.com/office/drawing/2014/main" val="1422600724"/>
                    </a:ext>
                  </a:extLst>
                </a:gridCol>
                <a:gridCol w="1584178">
                  <a:extLst>
                    <a:ext uri="{9D8B030D-6E8A-4147-A177-3AD203B41FA5}">
                      <a16:colId xmlns="" xmlns:a16="http://schemas.microsoft.com/office/drawing/2014/main" val="1898043451"/>
                    </a:ext>
                  </a:extLst>
                </a:gridCol>
                <a:gridCol w="2952327">
                  <a:extLst>
                    <a:ext uri="{9D8B030D-6E8A-4147-A177-3AD203B41FA5}">
                      <a16:colId xmlns="" xmlns:a16="http://schemas.microsoft.com/office/drawing/2014/main" val="4195586371"/>
                    </a:ext>
                  </a:extLst>
                </a:gridCol>
              </a:tblGrid>
              <a:tr h="595204">
                <a:tc>
                  <a:txBody>
                    <a:bodyPr/>
                    <a:lstStyle/>
                    <a:p>
                      <a:pPr algn="ctr"/>
                      <a:r>
                        <a:rPr lang="ru-RU" sz="1600" i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Спецыяльнасць</a:t>
                      </a:r>
                      <a:endParaRPr lang="ru-RU" sz="160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Напрамак</a:t>
                      </a:r>
                      <a:endParaRPr lang="ru-RU" sz="1600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Колькасць</a:t>
                      </a:r>
                      <a:r>
                        <a:rPr lang="ru-RU" sz="1600" i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i="0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студэнтаў</a:t>
                      </a:r>
                      <a:endParaRPr lang="ru-RU" sz="1600" i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Кваліфікацыя</a:t>
                      </a:r>
                      <a:endParaRPr lang="ru-RU" sz="1600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60758424"/>
                  </a:ext>
                </a:extLst>
              </a:tr>
              <a:tr h="1221735">
                <a:tc>
                  <a:txBody>
                    <a:bodyPr/>
                    <a:lstStyle/>
                    <a:p>
                      <a:pPr algn="l"/>
                      <a:r>
                        <a:rPr lang="ru-RU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Журналістыка</a:t>
                      </a:r>
                      <a:endParaRPr lang="ru-RU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Друкаваныя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СМІ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Аўдыявізуальная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Вэб-журналістыка</a:t>
                      </a:r>
                      <a:endParaRPr lang="ru-RU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Менеджмент СМІ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87</a:t>
                      </a: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167</a:t>
                      </a: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89</a:t>
                      </a: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Журналіст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2388615"/>
                  </a:ext>
                </a:extLst>
              </a:tr>
              <a:tr h="6898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Журналістыка</a:t>
                      </a:r>
                      <a:r>
                        <a:rPr lang="ru-RU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міжнародная</a:t>
                      </a:r>
                      <a:endParaRPr lang="en-US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127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Журналіст-міжнароднік</a:t>
                      </a:r>
                      <a:endParaRPr lang="ru-RU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59840625"/>
                  </a:ext>
                </a:extLst>
              </a:tr>
              <a:tr h="9397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Інфармацыя</a:t>
                      </a:r>
                      <a:r>
                        <a:rPr lang="be-BY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і камунікацыя</a:t>
                      </a:r>
                      <a:endParaRPr lang="en-US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111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Спецыяліст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па </a:t>
                      </a:r>
                      <a:r>
                        <a:rPr lang="ru-RU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інфармацыі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і </a:t>
                      </a:r>
                      <a:r>
                        <a:rPr lang="ru-RU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камунікацыі</a:t>
                      </a:r>
                      <a:endParaRPr lang="ru-RU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97456260"/>
                  </a:ext>
                </a:extLst>
              </a:tr>
              <a:tr h="6578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Літаратурная</a:t>
                      </a:r>
                      <a:r>
                        <a:rPr lang="ru-RU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</a:t>
                      </a:r>
                      <a:endParaRPr lang="en-US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Рэдагаванне</a:t>
                      </a:r>
                      <a:endParaRPr lang="ru-RU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Творчасць</a:t>
                      </a:r>
                      <a:endParaRPr lang="ru-RU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Літаратурны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работнік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Журналіст</a:t>
                      </a:r>
                      <a:endParaRPr lang="ru-RU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81835025"/>
                  </a:ext>
                </a:extLst>
              </a:tr>
            </a:tbl>
          </a:graphicData>
        </a:graphic>
      </p:graphicFrame>
      <p:sp>
        <p:nvSpPr>
          <p:cNvPr id="26" name="Заголовок 1"/>
          <p:cNvSpPr txBox="1">
            <a:spLocks/>
          </p:cNvSpPr>
          <p:nvPr/>
        </p:nvSpPr>
        <p:spPr>
          <a:xfrm>
            <a:off x="472061" y="1178496"/>
            <a:ext cx="8075240" cy="954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 err="1" smtClean="0">
                <a:solidFill>
                  <a:schemeClr val="tx1"/>
                </a:solidFill>
              </a:rPr>
              <a:t>Спецыяльнасці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 </a:t>
            </a:r>
            <a:r>
              <a:rPr lang="be-BY" dirty="0" smtClean="0">
                <a:solidFill>
                  <a:schemeClr val="tx1"/>
                </a:solidFill>
              </a:rPr>
              <a:t>ступен</a:t>
            </a:r>
            <a:r>
              <a:rPr lang="ru-RU" dirty="0">
                <a:solidFill>
                  <a:schemeClr val="tx1"/>
                </a:solidFill>
              </a:rPr>
              <a:t>і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88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Факультэт</a:t>
            </a:r>
            <a:r>
              <a:rPr lang="ru-RU" dirty="0" smtClean="0"/>
              <a:t> </a:t>
            </a:r>
            <a:r>
              <a:rPr lang="ru-RU" dirty="0" err="1" smtClean="0"/>
              <a:t>сёння</a:t>
            </a:r>
            <a:endParaRPr lang="ru-RU" dirty="0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539552" y="1268760"/>
            <a:ext cx="8075240" cy="954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be-BY" sz="2400" dirty="0" smtClean="0">
                <a:solidFill>
                  <a:schemeClr val="tx1"/>
                </a:solidFill>
              </a:rPr>
              <a:t>Колькасць выпускнікоў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I</a:t>
            </a:r>
            <a:r>
              <a:rPr lang="be-BY" sz="2400" dirty="0" smtClean="0">
                <a:solidFill>
                  <a:schemeClr val="tx1"/>
                </a:solidFill>
              </a:rPr>
              <a:t> </a:t>
            </a:r>
            <a:r>
              <a:rPr lang="be-BY" sz="2400" dirty="0" smtClean="0">
                <a:solidFill>
                  <a:schemeClr val="tx1"/>
                </a:solidFill>
              </a:rPr>
              <a:t>ступені дзённай </a:t>
            </a:r>
            <a:r>
              <a:rPr lang="ru-RU" sz="2400" dirty="0" smtClean="0">
                <a:solidFill>
                  <a:schemeClr val="tx1"/>
                </a:solidFill>
              </a:rPr>
              <a:t>формы </a:t>
            </a:r>
            <a:r>
              <a:rPr lang="ru-RU" sz="2400" dirty="0" err="1" smtClean="0">
                <a:solidFill>
                  <a:schemeClr val="tx1"/>
                </a:solidFill>
              </a:rPr>
              <a:t>навучання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336187404"/>
              </p:ext>
            </p:extLst>
          </p:nvPr>
        </p:nvGraphicFramePr>
        <p:xfrm>
          <a:off x="395536" y="2295128"/>
          <a:ext cx="8512371" cy="3897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308304" y="1484784"/>
            <a:ext cx="288032" cy="2611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308304" y="1837302"/>
            <a:ext cx="288032" cy="26115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308304" y="2223120"/>
            <a:ext cx="288032" cy="26115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671034" y="1124744"/>
            <a:ext cx="3741726" cy="954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be-BY" sz="1400" dirty="0" smtClean="0">
                <a:solidFill>
                  <a:schemeClr val="tx1"/>
                </a:solidFill>
              </a:rPr>
              <a:t>Усяго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671034" y="1466528"/>
            <a:ext cx="3741726" cy="954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ru-RU" sz="1600" dirty="0" err="1" smtClean="0">
                <a:solidFill>
                  <a:schemeClr val="tx1"/>
                </a:solidFill>
              </a:rPr>
              <a:t>Бюджэт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668344" y="1844824"/>
            <a:ext cx="3741726" cy="954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Платна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40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Факультэт</a:t>
            </a:r>
            <a:r>
              <a:rPr lang="ru-RU" dirty="0" smtClean="0"/>
              <a:t> </a:t>
            </a:r>
            <a:r>
              <a:rPr lang="ru-RU" dirty="0" err="1" smtClean="0"/>
              <a:t>сёння</a:t>
            </a:r>
            <a:endParaRPr lang="ru-RU" dirty="0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683568" y="1412776"/>
            <a:ext cx="8075240" cy="954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 err="1" smtClean="0">
                <a:solidFill>
                  <a:schemeClr val="tx1"/>
                </a:solidFill>
              </a:rPr>
              <a:t>Працэнт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размеркавання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выпускнікоў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1952605"/>
              </p:ext>
            </p:extLst>
          </p:nvPr>
        </p:nvGraphicFramePr>
        <p:xfrm>
          <a:off x="395536" y="2204864"/>
          <a:ext cx="8255000" cy="412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144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Факультэт</a:t>
            </a:r>
            <a:r>
              <a:rPr lang="ru-RU" dirty="0" smtClean="0"/>
              <a:t> </a:t>
            </a:r>
            <a:r>
              <a:rPr lang="ru-RU" dirty="0" err="1" smtClean="0"/>
              <a:t>сёння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01216" y="1279622"/>
            <a:ext cx="8075240" cy="954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II </a:t>
            </a:r>
            <a:r>
              <a:rPr lang="be-BY" dirty="0" smtClean="0">
                <a:solidFill>
                  <a:schemeClr val="tx1"/>
                </a:solidFill>
              </a:rPr>
              <a:t>ступень (</a:t>
            </a:r>
            <a:r>
              <a:rPr lang="be-BY" dirty="0" smtClean="0">
                <a:solidFill>
                  <a:schemeClr val="tx1"/>
                </a:solidFill>
              </a:rPr>
              <a:t>маг</a:t>
            </a:r>
            <a:r>
              <a:rPr lang="ru-RU" dirty="0" err="1">
                <a:solidFill>
                  <a:schemeClr val="tx1"/>
                </a:solidFill>
              </a:rPr>
              <a:t>і</a:t>
            </a:r>
            <a:r>
              <a:rPr lang="ru-RU" dirty="0" err="1" smtClean="0">
                <a:solidFill>
                  <a:schemeClr val="tx1"/>
                </a:solidFill>
              </a:rPr>
              <a:t>стратура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8467" y="3087216"/>
            <a:ext cx="586408" cy="17879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115616" y="4878124"/>
            <a:ext cx="3384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  <a:p>
            <a:pPr algn="ctr"/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бюджэт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07804" y="3437193"/>
            <a:ext cx="586408" cy="145022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334330" y="2060848"/>
            <a:ext cx="3741726" cy="954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 err="1" smtClean="0">
                <a:solidFill>
                  <a:schemeClr val="tx1"/>
                </a:solidFill>
              </a:rPr>
              <a:t>Бюджэтнае</a:t>
            </a:r>
            <a:r>
              <a:rPr lang="ru-RU" sz="2000" dirty="0" smtClean="0">
                <a:solidFill>
                  <a:schemeClr val="tx1"/>
                </a:solidFill>
              </a:rPr>
              <a:t>/</a:t>
            </a:r>
            <a:r>
              <a:rPr lang="ru-RU" sz="2000" dirty="0" err="1" smtClean="0">
                <a:solidFill>
                  <a:schemeClr val="tx1"/>
                </a:solidFill>
              </a:rPr>
              <a:t>платнае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err="1" smtClean="0">
                <a:solidFill>
                  <a:schemeClr val="tx1"/>
                </a:solidFill>
              </a:rPr>
              <a:t>навучанне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35696" y="4878124"/>
            <a:ext cx="3384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  <a:p>
            <a:pPr algn="ctr"/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платнае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53744" y="3077153"/>
            <a:ext cx="586408" cy="17879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923928" y="4878705"/>
            <a:ext cx="3384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  <a:p>
            <a:pPr algn="ctr"/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белар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73824" y="3591272"/>
            <a:ext cx="586408" cy="129614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4165522" y="2079104"/>
            <a:ext cx="3741726" cy="954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 err="1" smtClean="0">
                <a:solidFill>
                  <a:schemeClr val="tx1"/>
                </a:solidFill>
              </a:rPr>
              <a:t>Грамадзяне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Беларусі</a:t>
            </a:r>
            <a:r>
              <a:rPr lang="ru-RU" sz="2000" dirty="0" smtClean="0">
                <a:solidFill>
                  <a:schemeClr val="tx1"/>
                </a:solidFill>
              </a:rPr>
              <a:t>/</a:t>
            </a:r>
            <a:r>
              <a:rPr lang="ru-RU" sz="2000" dirty="0" err="1" smtClean="0">
                <a:solidFill>
                  <a:schemeClr val="tx1"/>
                </a:solidFill>
              </a:rPr>
              <a:t>замежнікі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16016" y="4878705"/>
            <a:ext cx="3384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зам.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Левая фигурная скобка 21"/>
          <p:cNvSpPr/>
          <p:nvPr/>
        </p:nvSpPr>
        <p:spPr>
          <a:xfrm rot="16200000">
            <a:off x="4436859" y="3473876"/>
            <a:ext cx="270283" cy="4464498"/>
          </a:xfrm>
          <a:prstGeom prst="leftBrace">
            <a:avLst>
              <a:gd name="adj1" fmla="val 30287"/>
              <a:gd name="adj2" fmla="val 4955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539552" y="5570984"/>
            <a:ext cx="8075240" cy="954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b="1" dirty="0" smtClean="0">
                <a:solidFill>
                  <a:schemeClr val="tx1"/>
                </a:solidFill>
              </a:rPr>
              <a:t>50 </a:t>
            </a:r>
            <a:r>
              <a:rPr lang="ru-RU" sz="2000" b="1" dirty="0" err="1" smtClean="0">
                <a:solidFill>
                  <a:schemeClr val="tx1"/>
                </a:solidFill>
              </a:rPr>
              <a:t>чалавек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7022962" y="5661248"/>
            <a:ext cx="3741726" cy="954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ru-RU" sz="1400" i="1" dirty="0" err="1" smtClean="0">
                <a:solidFill>
                  <a:schemeClr val="tx1"/>
                </a:solidFill>
              </a:rPr>
              <a:t>Дадзеныя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smtClean="0">
                <a:solidFill>
                  <a:schemeClr val="tx1"/>
                </a:solidFill>
              </a:rPr>
              <a:t>на 21.01.2019</a:t>
            </a:r>
            <a:endParaRPr lang="ru-RU" sz="1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55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Факультэт</a:t>
            </a:r>
            <a:r>
              <a:rPr lang="ru-RU" dirty="0" smtClean="0"/>
              <a:t> </a:t>
            </a:r>
            <a:r>
              <a:rPr lang="ru-RU" dirty="0" err="1" smtClean="0"/>
              <a:t>сёння</a:t>
            </a:r>
            <a:endParaRPr lang="ru-RU" dirty="0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683568" y="1196752"/>
            <a:ext cx="8075240" cy="954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 err="1" smtClean="0">
                <a:solidFill>
                  <a:schemeClr val="tx1"/>
                </a:solidFill>
              </a:rPr>
              <a:t>Калектыў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факультэта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журналістыкі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89853" y="2060848"/>
            <a:ext cx="4578491" cy="92222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93709" y="2060848"/>
            <a:ext cx="1224136" cy="9222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2198796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60104" y="2335016"/>
            <a:ext cx="54642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be-BY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упрацоўнікі </a:t>
            </a:r>
            <a:r>
              <a:rPr 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факультэта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35652" y="3159029"/>
            <a:ext cx="2792332" cy="92222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3549" y="3159031"/>
            <a:ext cx="1224136" cy="9222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36512" y="3296979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168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63687" y="3204646"/>
            <a:ext cx="2490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чалавек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прафесарска-выкладчыцкага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складу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8024" y="3172906"/>
            <a:ext cx="1224136" cy="9222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427984" y="3310854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8484" y="4239151"/>
            <a:ext cx="1224136" cy="9222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012160" y="3448804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52%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53549" y="3087023"/>
            <a:ext cx="846692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6084168" y="3170089"/>
            <a:ext cx="2736304" cy="92222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228185" y="3192130"/>
            <a:ext cx="23643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алавекі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вучэбна-дапаможнага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складу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53548" y="4167143"/>
            <a:ext cx="40744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2966" y="4366236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52%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667915" y="4239151"/>
            <a:ext cx="2792332" cy="92222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763688" y="4272250"/>
            <a:ext cx="24902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аюць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вучоныя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ступені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кандыдата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доктара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навук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8484" y="5233388"/>
            <a:ext cx="1224136" cy="9222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2966" y="5374348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763688" y="5280362"/>
            <a:ext cx="24902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имеют ученые степени кандидата или доктора наук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666774" y="5233388"/>
            <a:ext cx="2793473" cy="92222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776321" y="5373216"/>
            <a:ext cx="26516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умяшчальнікі-практыкі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прадстаўнікі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СМІ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44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1335</Words>
  <Application>Microsoft Office PowerPoint</Application>
  <PresentationFormat>Экран (4:3)</PresentationFormat>
  <Paragraphs>285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36</vt:i4>
      </vt:variant>
    </vt:vector>
  </HeadingPairs>
  <TitlesOfParts>
    <vt:vector size="44" baseType="lpstr">
      <vt:lpstr>Arial</vt:lpstr>
      <vt:lpstr>Calibri</vt:lpstr>
      <vt:lpstr>Helvetica_Light-Normal</vt:lpstr>
      <vt:lpstr>Times New Roman</vt:lpstr>
      <vt:lpstr>Wingdings</vt:lpstr>
      <vt:lpstr>Тема Office</vt:lpstr>
      <vt:lpstr>1_Тема Office</vt:lpstr>
      <vt:lpstr>2_Тема Office</vt:lpstr>
      <vt:lpstr>Презентация PowerPoint</vt:lpstr>
      <vt:lpstr>Факультэт сёння</vt:lpstr>
      <vt:lpstr>Факультэт сёння</vt:lpstr>
      <vt:lpstr>Факультэт сёння</vt:lpstr>
      <vt:lpstr>Факультэт сёння</vt:lpstr>
      <vt:lpstr>Факультэт сёння</vt:lpstr>
      <vt:lpstr>Факультэт сёння</vt:lpstr>
      <vt:lpstr>Факультэт сёння</vt:lpstr>
      <vt:lpstr>Факультэт сёння</vt:lpstr>
      <vt:lpstr>Презентация PowerPoint</vt:lpstr>
      <vt:lpstr>Факультэт сёння</vt:lpstr>
      <vt:lpstr>Факультэт сёння</vt:lpstr>
      <vt:lpstr>Факультэт сёння</vt:lpstr>
      <vt:lpstr>Факультэт сёння</vt:lpstr>
      <vt:lpstr>Факультэт сёння</vt:lpstr>
      <vt:lpstr>Презентация PowerPoint</vt:lpstr>
      <vt:lpstr>Стратэгія 2019–2021</vt:lpstr>
      <vt:lpstr>Мэты факультэта</vt:lpstr>
      <vt:lpstr>Мэты факультэта</vt:lpstr>
      <vt:lpstr>Стратэгія 2019–2021</vt:lpstr>
      <vt:lpstr>Стратэгія 2019–2021</vt:lpstr>
      <vt:lpstr>Мэты факультэта</vt:lpstr>
      <vt:lpstr>Стратэгія 2019–2021</vt:lpstr>
      <vt:lpstr>Стратэгія 2019–2021</vt:lpstr>
      <vt:lpstr>Стратэгія 2019–2021</vt:lpstr>
      <vt:lpstr>Стратэгія 2019–2021</vt:lpstr>
      <vt:lpstr>Стратэгія 2019–2021</vt:lpstr>
      <vt:lpstr>Мэты факультэта</vt:lpstr>
      <vt:lpstr>Стратэгія 2019–2021</vt:lpstr>
      <vt:lpstr>Стратэгія 2019–2021</vt:lpstr>
      <vt:lpstr>Мэты факультэта</vt:lpstr>
      <vt:lpstr>Стратэгія 2019–2021</vt:lpstr>
      <vt:lpstr>Стратэгія 2019–2021</vt:lpstr>
      <vt:lpstr>Стратэгія 2019–2021</vt:lpstr>
      <vt:lpstr>Стратэгія 2019–2021</vt:lpstr>
      <vt:lpstr>Дзякуй за ўвагу!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NotePad.by</cp:lastModifiedBy>
  <cp:revision>109</cp:revision>
  <dcterms:created xsi:type="dcterms:W3CDTF">2015-06-29T09:09:44Z</dcterms:created>
  <dcterms:modified xsi:type="dcterms:W3CDTF">2019-10-21T09:47:00Z</dcterms:modified>
</cp:coreProperties>
</file>